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7" r:id="rId2"/>
    <p:sldId id="258" r:id="rId3"/>
    <p:sldId id="259" r:id="rId4"/>
    <p:sldId id="260" r:id="rId5"/>
    <p:sldId id="261" r:id="rId6"/>
    <p:sldId id="263" r:id="rId7"/>
    <p:sldId id="262" r:id="rId8"/>
    <p:sldId id="264" r:id="rId9"/>
    <p:sldId id="265" r:id="rId10"/>
    <p:sldId id="266" r:id="rId11"/>
  </p:sldIdLst>
  <p:sldSz cx="6858000" cy="10080625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cción predeterminada" id="{A9D8A7BC-37A8-421D-B4F1-AD0D7C96A7B5}">
          <p14:sldIdLst>
            <p14:sldId id="257"/>
          </p14:sldIdLst>
        </p14:section>
        <p14:section name="Curso" id="{82C8BFE4-3650-4BA4-B227-A4456C8CE00C}">
          <p14:sldIdLst>
            <p14:sldId id="258"/>
            <p14:sldId id="259"/>
            <p14:sldId id="260"/>
            <p14:sldId id="261"/>
            <p14:sldId id="263"/>
          </p14:sldIdLst>
        </p14:section>
        <p14:section name="Páginas edX" id="{5DD78C05-B740-4CD0-B082-B5F171990DFB}">
          <p14:sldIdLst>
            <p14:sldId id="262"/>
            <p14:sldId id="264"/>
            <p14:sldId id="265"/>
            <p14:sldId id="266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>
        <p:scale>
          <a:sx n="75" d="100"/>
          <a:sy n="75" d="100"/>
        </p:scale>
        <p:origin x="2406" y="-1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514350" y="1649770"/>
            <a:ext cx="5829300" cy="3509551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s-ES" dirty="0"/>
              <a:t>Escriba nombre del módulo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857250" y="5294663"/>
            <a:ext cx="5143500" cy="1220438"/>
          </a:xfrm>
        </p:spPr>
        <p:txBody>
          <a:bodyPr/>
          <a:lstStyle>
            <a:lvl1pPr marL="0" indent="0" algn="ctr">
              <a:buNone/>
              <a:defRPr sz="1800" baseline="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s-ES" dirty="0"/>
              <a:t>Curso o diplomado:</a:t>
            </a:r>
          </a:p>
          <a:p>
            <a:r>
              <a:rPr lang="es-ES" dirty="0"/>
              <a:t>Profesor:</a:t>
            </a:r>
          </a:p>
          <a:p>
            <a:r>
              <a:rPr lang="es-ES" dirty="0"/>
              <a:t>Diseñador instruccional</a:t>
            </a:r>
            <a:endParaRPr lang="en-US" dirty="0"/>
          </a:p>
        </p:txBody>
      </p:sp>
      <p:pic>
        <p:nvPicPr>
          <p:cNvPr id="7" name="Imagen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6216" y="40837"/>
            <a:ext cx="5667768" cy="2049730"/>
          </a:xfrm>
          <a:prstGeom prst="rect">
            <a:avLst/>
          </a:prstGeom>
        </p:spPr>
      </p:pic>
      <p:pic>
        <p:nvPicPr>
          <p:cNvPr id="8" name="Imagen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3842" y="8082517"/>
            <a:ext cx="5152516" cy="17911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39511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8FB949-1DC3-4DCD-ABE6-75906B82A6A8}" type="datetimeFigureOut">
              <a:rPr lang="es-CO" smtClean="0"/>
              <a:t>14/03/2022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ED115A-B603-4BC8-BD8A-D81615AD5730}" type="slidenum">
              <a:rPr lang="es-CO" smtClean="0"/>
              <a:t>‹#›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5574873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36700"/>
            <a:ext cx="1478756" cy="8542864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36700"/>
            <a:ext cx="4350544" cy="8542864"/>
          </a:xfrm>
        </p:spPr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8FB949-1DC3-4DCD-ABE6-75906B82A6A8}" type="datetimeFigureOut">
              <a:rPr lang="es-CO" smtClean="0"/>
              <a:t>14/03/2022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ED115A-B603-4BC8-BD8A-D81615AD5730}" type="slidenum">
              <a:rPr lang="es-CO" smtClean="0"/>
              <a:t>‹#›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8480907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921" y="566652"/>
            <a:ext cx="6804000" cy="751214"/>
          </a:xfrm>
        </p:spPr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  <p:pic>
        <p:nvPicPr>
          <p:cNvPr id="7" name="Imagen 6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979" b="82944"/>
          <a:stretch/>
        </p:blipFill>
        <p:spPr>
          <a:xfrm>
            <a:off x="-15240" y="-74526"/>
            <a:ext cx="6774180" cy="676506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 userDrawn="1"/>
        </p:nvPicPr>
        <p:blipFill>
          <a:blip r:embed="rId3" cstate="print">
            <a:duotone>
              <a:prstClr val="black"/>
              <a:schemeClr val="tx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77746" y="9668340"/>
            <a:ext cx="1019397" cy="354360"/>
          </a:xfrm>
          <a:prstGeom prst="rect">
            <a:avLst/>
          </a:prstGeom>
        </p:spPr>
      </p:pic>
      <p:sp>
        <p:nvSpPr>
          <p:cNvPr id="10" name="Rectángulo 9"/>
          <p:cNvSpPr/>
          <p:nvPr userDrawn="1"/>
        </p:nvSpPr>
        <p:spPr>
          <a:xfrm>
            <a:off x="6897977" y="0"/>
            <a:ext cx="2899165" cy="1008062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11" name="CuadroTexto 10"/>
          <p:cNvSpPr txBox="1"/>
          <p:nvPr userDrawn="1"/>
        </p:nvSpPr>
        <p:spPr>
          <a:xfrm>
            <a:off x="7095453" y="109838"/>
            <a:ext cx="2504212" cy="307777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none" rtlCol="0">
            <a:spAutoFit/>
          </a:bodyPr>
          <a:lstStyle/>
          <a:p>
            <a:r>
              <a:rPr lang="es-CO" sz="1400" b="0" dirty="0"/>
              <a:t>Indicaciones para el diseñador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78958" y="527452"/>
            <a:ext cx="2723842" cy="9495247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342900" indent="0">
              <a:buNone/>
              <a:defRPr sz="1400"/>
            </a:lvl2pPr>
            <a:lvl3pPr marL="685800" indent="0">
              <a:buNone/>
              <a:defRPr sz="1200"/>
            </a:lvl3pPr>
            <a:lvl4pPr marL="1028700" indent="0">
              <a:buNone/>
              <a:defRPr sz="1100"/>
            </a:lvl4pPr>
            <a:lvl5pPr marL="1371600" indent="0">
              <a:buNone/>
              <a:defRPr sz="1100"/>
            </a:lvl5pPr>
          </a:lstStyle>
          <a:p>
            <a:pPr lvl="0"/>
            <a:r>
              <a:rPr lang="es-ES" dirty="0"/>
              <a:t>Editar el estilo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36864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513159"/>
            <a:ext cx="5915025" cy="419325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746088"/>
            <a:ext cx="5915025" cy="2205136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8FB949-1DC3-4DCD-ABE6-75906B82A6A8}" type="datetimeFigureOut">
              <a:rPr lang="es-CO" smtClean="0"/>
              <a:t>14/03/2022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ED115A-B603-4BC8-BD8A-D81615AD5730}" type="slidenum">
              <a:rPr lang="es-CO" smtClean="0"/>
              <a:t>‹#›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0078572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83500"/>
            <a:ext cx="2914650" cy="6396064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83500"/>
            <a:ext cx="2914650" cy="6396064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8FB949-1DC3-4DCD-ABE6-75906B82A6A8}" type="datetimeFigureOut">
              <a:rPr lang="es-CO" smtClean="0"/>
              <a:t>14/03/2022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ED115A-B603-4BC8-BD8A-D81615AD5730}" type="slidenum">
              <a:rPr lang="es-CO" smtClean="0"/>
              <a:t>‹#›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1946663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36702"/>
            <a:ext cx="5915025" cy="194845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71154"/>
            <a:ext cx="2901255" cy="121107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82228"/>
            <a:ext cx="2901255" cy="5416003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71154"/>
            <a:ext cx="2915543" cy="121107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82228"/>
            <a:ext cx="2915543" cy="5416003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8FB949-1DC3-4DCD-ABE6-75906B82A6A8}" type="datetimeFigureOut">
              <a:rPr lang="es-CO" smtClean="0"/>
              <a:t>14/03/2022</a:t>
            </a:fld>
            <a:endParaRPr lang="es-C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ED115A-B603-4BC8-BD8A-D81615AD5730}" type="slidenum">
              <a:rPr lang="es-CO" smtClean="0"/>
              <a:t>‹#›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0838761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8FB949-1DC3-4DCD-ABE6-75906B82A6A8}" type="datetimeFigureOut">
              <a:rPr lang="es-CO" smtClean="0"/>
              <a:t>14/03/2022</a:t>
            </a:fld>
            <a:endParaRPr lang="es-C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ED115A-B603-4BC8-BD8A-D81615AD5730}" type="slidenum">
              <a:rPr lang="es-CO" smtClean="0"/>
              <a:t>‹#›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9317402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8FB949-1DC3-4DCD-ABE6-75906B82A6A8}" type="datetimeFigureOut">
              <a:rPr lang="es-CO" smtClean="0"/>
              <a:t>14/03/2022</a:t>
            </a:fld>
            <a:endParaRPr lang="es-C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ED115A-B603-4BC8-BD8A-D81615AD5730}" type="slidenum">
              <a:rPr lang="es-CO" smtClean="0"/>
              <a:t>‹#›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1890845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72042"/>
            <a:ext cx="2211884" cy="2352146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51426"/>
            <a:ext cx="3471863" cy="716377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024188"/>
            <a:ext cx="2211884" cy="560268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8FB949-1DC3-4DCD-ABE6-75906B82A6A8}" type="datetimeFigureOut">
              <a:rPr lang="es-CO" smtClean="0"/>
              <a:t>14/03/2022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ED115A-B603-4BC8-BD8A-D81615AD5730}" type="slidenum">
              <a:rPr lang="es-CO" smtClean="0"/>
              <a:t>‹#›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3684426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72042"/>
            <a:ext cx="2211884" cy="2352146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51426"/>
            <a:ext cx="3471863" cy="716377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024188"/>
            <a:ext cx="2211884" cy="560268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8FB949-1DC3-4DCD-ABE6-75906B82A6A8}" type="datetimeFigureOut">
              <a:rPr lang="es-CO" smtClean="0"/>
              <a:t>14/03/2022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ED115A-B603-4BC8-BD8A-D81615AD5730}" type="slidenum">
              <a:rPr lang="es-CO" smtClean="0"/>
              <a:t>‹#›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1592942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36702"/>
            <a:ext cx="5915025" cy="194845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83500"/>
            <a:ext cx="5915025" cy="639606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343248"/>
            <a:ext cx="1543050" cy="5367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8FB949-1DC3-4DCD-ABE6-75906B82A6A8}" type="datetimeFigureOut">
              <a:rPr lang="es-CO" smtClean="0"/>
              <a:t>14/03/2022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343248"/>
            <a:ext cx="2314575" cy="5367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343248"/>
            <a:ext cx="1543050" cy="5367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ED115A-B603-4BC8-BD8A-D81615AD5730}" type="slidenum">
              <a:rPr lang="es-CO" smtClean="0"/>
              <a:t>‹#›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7693987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248029456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O" dirty="0"/>
              <a:t>Saber +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1339763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O" dirty="0"/>
              <a:t>Mapa del curso</a:t>
            </a:r>
          </a:p>
        </p:txBody>
      </p:sp>
      <p:sp>
        <p:nvSpPr>
          <p:cNvPr id="5" name="Marcador de contenido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5840700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O" dirty="0"/>
              <a:t>Presentación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9071126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O" dirty="0"/>
              <a:t>Objetivos del curso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4444944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O" dirty="0"/>
              <a:t>Recomendaciones de estudio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745253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O" dirty="0"/>
              <a:t>Foro de presentación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Título 1"/>
          <p:cNvSpPr txBox="1">
            <a:spLocks/>
          </p:cNvSpPr>
          <p:nvPr/>
        </p:nvSpPr>
        <p:spPr>
          <a:xfrm>
            <a:off x="0" y="5275075"/>
            <a:ext cx="6804000" cy="75121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8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CO" dirty="0"/>
              <a:t>Foro técnico</a:t>
            </a:r>
          </a:p>
        </p:txBody>
      </p:sp>
    </p:spTree>
    <p:extLst>
      <p:ext uri="{BB962C8B-B14F-4D97-AF65-F5344CB8AC3E}">
        <p14:creationId xmlns:p14="http://schemas.microsoft.com/office/powerpoint/2010/main" val="24286733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O" dirty="0"/>
              <a:t>Cronograma </a:t>
            </a:r>
          </a:p>
        </p:txBody>
      </p:sp>
      <p:graphicFrame>
        <p:nvGraphicFramePr>
          <p:cNvPr id="5" name="Marcador de contenido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34308219"/>
              </p:ext>
            </p:extLst>
          </p:nvPr>
        </p:nvGraphicFramePr>
        <p:xfrm>
          <a:off x="279399" y="2025650"/>
          <a:ext cx="6261102" cy="32893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87034">
                  <a:extLst>
                    <a:ext uri="{9D8B030D-6E8A-4147-A177-3AD203B41FA5}">
                      <a16:colId xmlns:a16="http://schemas.microsoft.com/office/drawing/2014/main" val="3909081781"/>
                    </a:ext>
                  </a:extLst>
                </a:gridCol>
                <a:gridCol w="2087034">
                  <a:extLst>
                    <a:ext uri="{9D8B030D-6E8A-4147-A177-3AD203B41FA5}">
                      <a16:colId xmlns:a16="http://schemas.microsoft.com/office/drawing/2014/main" val="2866134597"/>
                    </a:ext>
                  </a:extLst>
                </a:gridCol>
                <a:gridCol w="2087034">
                  <a:extLst>
                    <a:ext uri="{9D8B030D-6E8A-4147-A177-3AD203B41FA5}">
                      <a16:colId xmlns:a16="http://schemas.microsoft.com/office/drawing/2014/main" val="2338258189"/>
                    </a:ext>
                  </a:extLst>
                </a:gridCol>
              </a:tblGrid>
              <a:tr h="542290">
                <a:tc>
                  <a:txBody>
                    <a:bodyPr/>
                    <a:lstStyle/>
                    <a:p>
                      <a:r>
                        <a:rPr lang="es-CO" dirty="0"/>
                        <a:t>Semana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O" dirty="0"/>
                        <a:t>Módulo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O" dirty="0"/>
                        <a:t>Intensidad horaria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41821625"/>
                  </a:ext>
                </a:extLst>
              </a:tr>
              <a:tr h="542290">
                <a:tc>
                  <a:txBody>
                    <a:bodyPr/>
                    <a:lstStyle/>
                    <a:p>
                      <a:r>
                        <a:rPr lang="es-CO" dirty="0"/>
                        <a:t>Semana 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O" dirty="0"/>
                        <a:t>Módulo 1</a:t>
                      </a:r>
                    </a:p>
                    <a:p>
                      <a:r>
                        <a:rPr lang="es-CO" dirty="0"/>
                        <a:t>Tema 1</a:t>
                      </a:r>
                    </a:p>
                    <a:p>
                      <a:r>
                        <a:rPr lang="es-CO" dirty="0"/>
                        <a:t>Tema</a:t>
                      </a:r>
                      <a:r>
                        <a:rPr lang="es-CO" baseline="0" dirty="0"/>
                        <a:t> 2</a:t>
                      </a:r>
                    </a:p>
                    <a:p>
                      <a:r>
                        <a:rPr lang="es-CO" baseline="0" dirty="0"/>
                        <a:t>Tema 3</a:t>
                      </a:r>
                    </a:p>
                    <a:p>
                      <a:endParaRPr lang="es-C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O" dirty="0"/>
                        <a:t>10 horas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55994747"/>
                  </a:ext>
                </a:extLst>
              </a:tr>
              <a:tr h="542290">
                <a:tc>
                  <a:txBody>
                    <a:bodyPr/>
                    <a:lstStyle/>
                    <a:p>
                      <a:r>
                        <a:rPr lang="es-CO" dirty="0"/>
                        <a:t>Semana 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65413513"/>
                  </a:ext>
                </a:extLst>
              </a:tr>
              <a:tr h="542290">
                <a:tc>
                  <a:txBody>
                    <a:bodyPr/>
                    <a:lstStyle/>
                    <a:p>
                      <a:r>
                        <a:rPr lang="es-CO" dirty="0"/>
                        <a:t>Semana 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C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32462718"/>
                  </a:ext>
                </a:extLst>
              </a:tr>
              <a:tr h="542290">
                <a:tc>
                  <a:txBody>
                    <a:bodyPr/>
                    <a:lstStyle/>
                    <a:p>
                      <a:r>
                        <a:rPr lang="es-CO" dirty="0"/>
                        <a:t>Semana 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C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CO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4115366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013995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O" dirty="0"/>
              <a:t>Equipo de profesores 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Título 1"/>
          <p:cNvSpPr txBox="1">
            <a:spLocks/>
          </p:cNvSpPr>
          <p:nvPr/>
        </p:nvSpPr>
        <p:spPr>
          <a:xfrm>
            <a:off x="105440" y="5583152"/>
            <a:ext cx="6804000" cy="75121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8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CO" dirty="0"/>
              <a:t>Equipo de producción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105440" y="6197600"/>
            <a:ext cx="6337300" cy="37548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1400" b="1" dirty="0"/>
              <a:t>Dirección de Educación Continua</a:t>
            </a:r>
          </a:p>
          <a:p>
            <a:r>
              <a:rPr lang="es-CO" sz="1400" dirty="0"/>
              <a:t>César Tulio Ossa</a:t>
            </a:r>
          </a:p>
          <a:p>
            <a:endParaRPr lang="es-CO" sz="1400" dirty="0"/>
          </a:p>
          <a:p>
            <a:r>
              <a:rPr lang="es-CO" sz="1400" dirty="0"/>
              <a:t>Área de Gestión Economía y Jurídica</a:t>
            </a:r>
          </a:p>
          <a:p>
            <a:r>
              <a:rPr lang="es-CO" sz="1400" dirty="0"/>
              <a:t>Angharad Collado De Araujo</a:t>
            </a:r>
          </a:p>
          <a:p>
            <a:endParaRPr lang="es-CO" sz="1400" dirty="0"/>
          </a:p>
          <a:p>
            <a:r>
              <a:rPr lang="es-CO" sz="1400" dirty="0"/>
              <a:t>Diseño y producción e-</a:t>
            </a:r>
            <a:r>
              <a:rPr lang="es-CO" sz="1400" dirty="0" err="1"/>
              <a:t>learning</a:t>
            </a:r>
            <a:endParaRPr lang="es-CO" sz="1400" dirty="0"/>
          </a:p>
          <a:p>
            <a:r>
              <a:rPr lang="es-CO" sz="1400" dirty="0"/>
              <a:t>Tatiana León Wilches</a:t>
            </a:r>
          </a:p>
          <a:p>
            <a:r>
              <a:rPr lang="es-CO" sz="1400" dirty="0"/>
              <a:t>Mauricio Buitrago</a:t>
            </a:r>
          </a:p>
          <a:p>
            <a:r>
              <a:rPr lang="es-CO" sz="1400" dirty="0"/>
              <a:t>Liliana Morales</a:t>
            </a:r>
          </a:p>
          <a:p>
            <a:r>
              <a:rPr lang="es-CO" sz="1400" dirty="0"/>
              <a:t>Paula Andrea Martínez Carvajal</a:t>
            </a:r>
          </a:p>
          <a:p>
            <a:r>
              <a:rPr lang="es-CO" sz="1400" dirty="0"/>
              <a:t>Nayibe Colmenares</a:t>
            </a:r>
          </a:p>
          <a:p>
            <a:r>
              <a:rPr lang="es-CO" sz="1400" dirty="0"/>
              <a:t>German </a:t>
            </a:r>
            <a:r>
              <a:rPr lang="es-CO" sz="1400" dirty="0" err="1"/>
              <a:t>Sálas</a:t>
            </a:r>
            <a:endParaRPr lang="es-CO" sz="1400" dirty="0"/>
          </a:p>
          <a:p>
            <a:r>
              <a:rPr lang="es-CO" sz="1400" dirty="0"/>
              <a:t>Pendiente productor audiovisual</a:t>
            </a:r>
          </a:p>
          <a:p>
            <a:endParaRPr lang="es-CO" sz="1400" dirty="0"/>
          </a:p>
          <a:p>
            <a:r>
              <a:rPr lang="es-CO" sz="1400" dirty="0"/>
              <a:t>Corrección de estilo</a:t>
            </a:r>
          </a:p>
          <a:p>
            <a:r>
              <a:rPr lang="es-CO" sz="1400" dirty="0"/>
              <a:t>Gustavo Patiño</a:t>
            </a:r>
          </a:p>
        </p:txBody>
      </p:sp>
      <p:sp>
        <p:nvSpPr>
          <p:cNvPr id="6" name="CuadroTexto 5"/>
          <p:cNvSpPr txBox="1"/>
          <p:nvPr/>
        </p:nvSpPr>
        <p:spPr>
          <a:xfrm>
            <a:off x="105440" y="1317866"/>
            <a:ext cx="65366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dirty="0"/>
              <a:t>Biografía y foto del profesor </a:t>
            </a:r>
          </a:p>
        </p:txBody>
      </p:sp>
    </p:spTree>
    <p:extLst>
      <p:ext uri="{BB962C8B-B14F-4D97-AF65-F5344CB8AC3E}">
        <p14:creationId xmlns:p14="http://schemas.microsoft.com/office/powerpoint/2010/main" val="198010822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O" dirty="0"/>
              <a:t>Preguntas frecuentes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Título 1"/>
          <p:cNvSpPr txBox="1">
            <a:spLocks/>
          </p:cNvSpPr>
          <p:nvPr/>
        </p:nvSpPr>
        <p:spPr>
          <a:xfrm>
            <a:off x="35921" y="1506452"/>
            <a:ext cx="6804000" cy="75121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8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CO" dirty="0"/>
              <a:t>Preguntas frecuentes académicas</a:t>
            </a:r>
          </a:p>
        </p:txBody>
      </p:sp>
      <p:sp>
        <p:nvSpPr>
          <p:cNvPr id="5" name="Título 1"/>
          <p:cNvSpPr txBox="1">
            <a:spLocks/>
          </p:cNvSpPr>
          <p:nvPr/>
        </p:nvSpPr>
        <p:spPr>
          <a:xfrm>
            <a:off x="105440" y="5875252"/>
            <a:ext cx="6804000" cy="75121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10000"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8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CO" dirty="0"/>
              <a:t>Preguntas frecuentes sobre el uso de la plataforma</a:t>
            </a:r>
          </a:p>
        </p:txBody>
      </p:sp>
    </p:spTree>
    <p:extLst>
      <p:ext uri="{BB962C8B-B14F-4D97-AF65-F5344CB8AC3E}">
        <p14:creationId xmlns:p14="http://schemas.microsoft.com/office/powerpoint/2010/main" val="211229089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Azul cálido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Franklin Gothic">
      <a:majorFont>
        <a:latin typeface="Franklin Gothic Medium" panose="020B0603020102020204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40</TotalTime>
  <Words>108</Words>
  <Application>Microsoft Office PowerPoint</Application>
  <PresentationFormat>Custom</PresentationFormat>
  <Paragraphs>43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Tema de Office</vt:lpstr>
      <vt:lpstr>PowerPoint Presentation</vt:lpstr>
      <vt:lpstr>Mapa del curso</vt:lpstr>
      <vt:lpstr>Presentación</vt:lpstr>
      <vt:lpstr>Objetivos del curso</vt:lpstr>
      <vt:lpstr>Recomendaciones de estudio</vt:lpstr>
      <vt:lpstr>Foro de presentación</vt:lpstr>
      <vt:lpstr>Cronograma </vt:lpstr>
      <vt:lpstr>Equipo de profesores </vt:lpstr>
      <vt:lpstr>Preguntas frecuentes</vt:lpstr>
      <vt:lpstr>Saber +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Sandy Tatiana Leon Wilches</dc:creator>
  <cp:lastModifiedBy>Sandy Tatiana Leon Wilches</cp:lastModifiedBy>
  <cp:revision>6</cp:revision>
  <dcterms:created xsi:type="dcterms:W3CDTF">2020-03-12T14:22:03Z</dcterms:created>
  <dcterms:modified xsi:type="dcterms:W3CDTF">2022-03-14T15:48:08Z</dcterms:modified>
</cp:coreProperties>
</file>