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54"/>
  </p:notesMasterIdLst>
  <p:handoutMasterIdLst>
    <p:handoutMasterId r:id="rId55"/>
  </p:handoutMasterIdLst>
  <p:sldIdLst>
    <p:sldId id="256" r:id="rId5"/>
    <p:sldId id="577" r:id="rId6"/>
    <p:sldId id="555" r:id="rId7"/>
    <p:sldId id="576" r:id="rId8"/>
    <p:sldId id="628" r:id="rId9"/>
    <p:sldId id="578" r:id="rId10"/>
    <p:sldId id="579" r:id="rId11"/>
    <p:sldId id="619" r:id="rId12"/>
    <p:sldId id="621" r:id="rId13"/>
    <p:sldId id="622" r:id="rId14"/>
    <p:sldId id="623" r:id="rId15"/>
    <p:sldId id="624" r:id="rId16"/>
    <p:sldId id="629" r:id="rId17"/>
    <p:sldId id="625" r:id="rId18"/>
    <p:sldId id="626" r:id="rId19"/>
    <p:sldId id="631" r:id="rId20"/>
    <p:sldId id="630" r:id="rId21"/>
    <p:sldId id="632" r:id="rId22"/>
    <p:sldId id="634" r:id="rId23"/>
    <p:sldId id="636" r:id="rId24"/>
    <p:sldId id="633" r:id="rId25"/>
    <p:sldId id="635" r:id="rId26"/>
    <p:sldId id="638" r:id="rId27"/>
    <p:sldId id="637" r:id="rId28"/>
    <p:sldId id="639" r:id="rId29"/>
    <p:sldId id="640" r:id="rId30"/>
    <p:sldId id="641" r:id="rId31"/>
    <p:sldId id="642" r:id="rId32"/>
    <p:sldId id="643" r:id="rId33"/>
    <p:sldId id="644" r:id="rId34"/>
    <p:sldId id="645" r:id="rId35"/>
    <p:sldId id="646" r:id="rId36"/>
    <p:sldId id="662" r:id="rId37"/>
    <p:sldId id="647" r:id="rId38"/>
    <p:sldId id="648" r:id="rId39"/>
    <p:sldId id="649" r:id="rId40"/>
    <p:sldId id="650" r:id="rId41"/>
    <p:sldId id="651" r:id="rId42"/>
    <p:sldId id="652" r:id="rId43"/>
    <p:sldId id="653" r:id="rId44"/>
    <p:sldId id="654" r:id="rId45"/>
    <p:sldId id="655" r:id="rId46"/>
    <p:sldId id="656" r:id="rId47"/>
    <p:sldId id="657" r:id="rId48"/>
    <p:sldId id="658" r:id="rId49"/>
    <p:sldId id="661" r:id="rId50"/>
    <p:sldId id="659" r:id="rId51"/>
    <p:sldId id="614" r:id="rId52"/>
    <p:sldId id="617" r:id="rId53"/>
  </p:sldIdLst>
  <p:sldSz cx="12192000" cy="6858000"/>
  <p:notesSz cx="6858000" cy="13430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429A1F35-F93F-4131-88C0-6A0F50143901}">
          <p14:sldIdLst>
            <p14:sldId id="256"/>
            <p14:sldId id="577"/>
            <p14:sldId id="555"/>
            <p14:sldId id="576"/>
          </p14:sldIdLst>
        </p14:section>
        <p14:section name="Unidad 1" id="{9EA084F6-7987-48F0-B4D4-91E697401E72}">
          <p14:sldIdLst>
            <p14:sldId id="628"/>
            <p14:sldId id="578"/>
            <p14:sldId id="579"/>
            <p14:sldId id="619"/>
            <p14:sldId id="621"/>
            <p14:sldId id="622"/>
            <p14:sldId id="623"/>
            <p14:sldId id="624"/>
          </p14:sldIdLst>
        </p14:section>
        <p14:section name="Unidad 2" id="{0164CAD7-EBC8-4AC5-8DB8-9D5D539676F3}">
          <p14:sldIdLst>
            <p14:sldId id="629"/>
            <p14:sldId id="625"/>
            <p14:sldId id="626"/>
            <p14:sldId id="631"/>
            <p14:sldId id="630"/>
            <p14:sldId id="632"/>
            <p14:sldId id="634"/>
            <p14:sldId id="636"/>
            <p14:sldId id="633"/>
            <p14:sldId id="635"/>
            <p14:sldId id="638"/>
            <p14:sldId id="637"/>
            <p14:sldId id="639"/>
            <p14:sldId id="640"/>
            <p14:sldId id="641"/>
            <p14:sldId id="642"/>
            <p14:sldId id="643"/>
            <p14:sldId id="644"/>
            <p14:sldId id="645"/>
            <p14:sldId id="646"/>
            <p14:sldId id="662"/>
            <p14:sldId id="647"/>
          </p14:sldIdLst>
        </p14:section>
        <p14:section name="Unidad 3" id="{BFAAB962-4E0F-4384-A8A5-9B5030EBF299}">
          <p14:sldIdLst>
            <p14:sldId id="648"/>
            <p14:sldId id="649"/>
            <p14:sldId id="650"/>
            <p14:sldId id="651"/>
            <p14:sldId id="652"/>
            <p14:sldId id="653"/>
            <p14:sldId id="654"/>
            <p14:sldId id="655"/>
            <p14:sldId id="656"/>
            <p14:sldId id="657"/>
            <p14:sldId id="658"/>
            <p14:sldId id="661"/>
            <p14:sldId id="659"/>
          </p14:sldIdLst>
        </p14:section>
        <p14:section name="Cierre" id="{81136EC0-3657-48D2-924E-E8C256BA0D0A}">
          <p14:sldIdLst>
            <p14:sldId id="614"/>
            <p14:sldId id="61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ITA MARIA SALAVARRIETA CASTRO" initials="" lastIdx="5" clrIdx="0"/>
  <p:cmAuthor id="1" name="Camilo Garcia Perez" initials="CG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01E"/>
    <a:srgbClr val="EE0C4D"/>
    <a:srgbClr val="EA1EC3"/>
    <a:srgbClr val="D86FF9"/>
    <a:srgbClr val="F8C136"/>
    <a:srgbClr val="FFC634"/>
    <a:srgbClr val="9EB917"/>
    <a:srgbClr val="D5FFAB"/>
    <a:srgbClr val="E38DC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1FF32A-EE7C-4839-8C8C-8429698C3B3C}">
  <a:tblStyle styleId="{711FF32A-EE7C-4839-8C8C-8429698C3B3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93416" autoAdjust="0"/>
  </p:normalViewPr>
  <p:slideViewPr>
    <p:cSldViewPr snapToGrid="0">
      <p:cViewPr varScale="1">
        <p:scale>
          <a:sx n="69" d="100"/>
          <a:sy n="69" d="100"/>
        </p:scale>
        <p:origin x="564" y="60"/>
      </p:cViewPr>
      <p:guideLst>
        <p:guide orient="horz" pos="2160"/>
        <p:guide pos="3840"/>
      </p:guideLst>
    </p:cSldViewPr>
  </p:slideViewPr>
  <p:outlineViewPr>
    <p:cViewPr>
      <p:scale>
        <a:sx n="33" d="100"/>
        <a:sy n="33" d="100"/>
      </p:scale>
      <p:origin x="0" y="5550"/>
    </p:cViewPr>
  </p:outlineViewPr>
  <p:notesTextViewPr>
    <p:cViewPr>
      <p:scale>
        <a:sx n="400" d="100"/>
        <a:sy n="400" d="100"/>
      </p:scale>
      <p:origin x="0" y="0"/>
    </p:cViewPr>
  </p:notesText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1F448-B803-4D6D-A2AB-B8DA910A019C}"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GB"/>
        </a:p>
      </dgm:t>
    </dgm:pt>
    <dgm:pt modelId="{7E1DF030-276C-4EA4-9B9E-5566673FC2CE}">
      <dgm:prSet phldrT="[Texto]" custT="1"/>
      <dgm:spPr>
        <a:ln>
          <a:noFill/>
        </a:ln>
      </dgm:spPr>
      <dgm:t>
        <a:bodyPr/>
        <a:lstStyle/>
        <a:p>
          <a:r>
            <a:rPr lang="es-ES" sz="1400" dirty="0"/>
            <a:t>Módulo 2. </a:t>
          </a:r>
        </a:p>
        <a:p>
          <a:r>
            <a:rPr lang="es-ES" sz="1400" dirty="0"/>
            <a:t>Técnicas de producción, grabación y mezcla</a:t>
          </a:r>
          <a:endParaRPr lang="en-GB" sz="1400" dirty="0"/>
        </a:p>
      </dgm:t>
    </dgm:pt>
    <dgm:pt modelId="{AD94AD9F-380D-4F11-946C-CD862FA50F15}" type="parTrans" cxnId="{CE86B0D3-9C6B-4738-91E4-CA99CEE0C865}">
      <dgm:prSet/>
      <dgm:spPr/>
      <dgm:t>
        <a:bodyPr/>
        <a:lstStyle/>
        <a:p>
          <a:endParaRPr lang="en-GB" sz="1400"/>
        </a:p>
      </dgm:t>
    </dgm:pt>
    <dgm:pt modelId="{C8EEE1AD-4EEE-4AEB-B790-B43ADE456D28}" type="sibTrans" cxnId="{CE86B0D3-9C6B-4738-91E4-CA99CEE0C865}">
      <dgm:prSet/>
      <dgm:spPr/>
      <dgm:t>
        <a:bodyPr/>
        <a:lstStyle/>
        <a:p>
          <a:endParaRPr lang="en-GB" sz="1400"/>
        </a:p>
      </dgm:t>
    </dgm:pt>
    <dgm:pt modelId="{BC8744E6-ADAB-4367-B75B-B20A297532A1}">
      <dgm:prSet phldrT="[Texto]" custT="1"/>
      <dgm:spPr>
        <a:ln>
          <a:noFill/>
        </a:ln>
      </dgm:spPr>
      <dgm:t>
        <a:bodyPr/>
        <a:lstStyle/>
        <a:p>
          <a:r>
            <a:rPr lang="en-GB" sz="1400" dirty="0" err="1"/>
            <a:t>Unidad</a:t>
          </a:r>
          <a:r>
            <a:rPr lang="en-GB" sz="1400" dirty="0"/>
            <a:t> 1. </a:t>
          </a:r>
        </a:p>
        <a:p>
          <a:r>
            <a:rPr lang="en-GB" sz="1400" dirty="0"/>
            <a:t>Pre-</a:t>
          </a:r>
          <a:r>
            <a:rPr lang="en-GB" sz="1400" dirty="0" err="1"/>
            <a:t>producción</a:t>
          </a:r>
          <a:r>
            <a:rPr lang="en-GB" sz="1400" dirty="0"/>
            <a:t> y </a:t>
          </a:r>
          <a:r>
            <a:rPr lang="en-GB" sz="1400" dirty="0" err="1"/>
            <a:t>maqueta</a:t>
          </a:r>
          <a:r>
            <a:rPr lang="en-GB" sz="1400" dirty="0"/>
            <a:t> </a:t>
          </a:r>
        </a:p>
      </dgm:t>
    </dgm:pt>
    <dgm:pt modelId="{90D5A0A0-9073-431D-9CEE-A3B3FF0F48E8}" type="parTrans" cxnId="{25583026-92C2-41BE-96E9-C01FB2586C72}">
      <dgm:prSet custT="1"/>
      <dgm:spPr/>
      <dgm:t>
        <a:bodyPr/>
        <a:lstStyle/>
        <a:p>
          <a:endParaRPr lang="en-GB" sz="1400"/>
        </a:p>
      </dgm:t>
    </dgm:pt>
    <dgm:pt modelId="{B268C28B-7385-4B1F-8524-B865A2193E3C}" type="sibTrans" cxnId="{25583026-92C2-41BE-96E9-C01FB2586C72}">
      <dgm:prSet/>
      <dgm:spPr/>
      <dgm:t>
        <a:bodyPr/>
        <a:lstStyle/>
        <a:p>
          <a:endParaRPr lang="en-GB" sz="1400"/>
        </a:p>
      </dgm:t>
    </dgm:pt>
    <dgm:pt modelId="{C5201AFA-BB5B-4E7D-A68F-6FA2AB66F782}">
      <dgm:prSet phldrT="[Texto]" custT="1"/>
      <dgm:spPr>
        <a:ln>
          <a:noFill/>
        </a:ln>
      </dgm:spPr>
      <dgm:t>
        <a:bodyPr/>
        <a:lstStyle/>
        <a:p>
          <a:r>
            <a:rPr lang="en-GB" sz="1400" dirty="0" err="1"/>
            <a:t>Unidad</a:t>
          </a:r>
          <a:r>
            <a:rPr lang="en-GB" sz="1400" dirty="0"/>
            <a:t> 2. </a:t>
          </a:r>
        </a:p>
        <a:p>
          <a:r>
            <a:rPr lang="en-GB" sz="1400" dirty="0" err="1"/>
            <a:t>Maqueta</a:t>
          </a:r>
          <a:endParaRPr lang="en-GB" sz="1400" dirty="0"/>
        </a:p>
      </dgm:t>
    </dgm:pt>
    <dgm:pt modelId="{82B79A05-78F6-4A8B-A413-05B7583D813A}" type="parTrans" cxnId="{158D59C0-5FDE-40C2-AE68-FBACF6DBACF9}">
      <dgm:prSet custT="1"/>
      <dgm:spPr/>
      <dgm:t>
        <a:bodyPr/>
        <a:lstStyle/>
        <a:p>
          <a:endParaRPr lang="en-GB" sz="1400"/>
        </a:p>
      </dgm:t>
    </dgm:pt>
    <dgm:pt modelId="{C72335E7-C294-4E14-958F-23E2637718A8}" type="sibTrans" cxnId="{158D59C0-5FDE-40C2-AE68-FBACF6DBACF9}">
      <dgm:prSet/>
      <dgm:spPr/>
      <dgm:t>
        <a:bodyPr/>
        <a:lstStyle/>
        <a:p>
          <a:endParaRPr lang="en-GB" sz="1400"/>
        </a:p>
      </dgm:t>
    </dgm:pt>
    <dgm:pt modelId="{C0DEA7A0-6B48-41A7-912E-918E95E33B87}">
      <dgm:prSet phldrT="[Texto]" custT="1"/>
      <dgm:spPr>
        <a:ln>
          <a:noFill/>
        </a:ln>
      </dgm:spPr>
      <dgm:t>
        <a:bodyPr/>
        <a:lstStyle/>
        <a:p>
          <a:r>
            <a:rPr lang="en-GB" sz="1400" dirty="0" err="1"/>
            <a:t>Unidad</a:t>
          </a:r>
          <a:r>
            <a:rPr lang="en-GB" sz="1400" dirty="0"/>
            <a:t> 3. </a:t>
          </a:r>
        </a:p>
        <a:p>
          <a:r>
            <a:rPr lang="en-GB" sz="1400" dirty="0" err="1"/>
            <a:t>Grabación</a:t>
          </a:r>
          <a:r>
            <a:rPr lang="en-GB" sz="1400" dirty="0"/>
            <a:t> y </a:t>
          </a:r>
          <a:r>
            <a:rPr lang="en-GB" sz="1400" dirty="0" err="1"/>
            <a:t>producción</a:t>
          </a:r>
          <a:endParaRPr lang="en-GB" sz="1400" dirty="0"/>
        </a:p>
      </dgm:t>
    </dgm:pt>
    <dgm:pt modelId="{F21F4A04-12C0-4238-89F9-0EE31AB5F723}" type="parTrans" cxnId="{4DEF8D8B-4F8E-4A59-991C-3ED4206C931F}">
      <dgm:prSet custT="1"/>
      <dgm:spPr/>
      <dgm:t>
        <a:bodyPr/>
        <a:lstStyle/>
        <a:p>
          <a:endParaRPr lang="en-GB" sz="1400"/>
        </a:p>
      </dgm:t>
    </dgm:pt>
    <dgm:pt modelId="{9954FFE6-80CB-4BAE-95A4-CB053D983CC7}" type="sibTrans" cxnId="{4DEF8D8B-4F8E-4A59-991C-3ED4206C931F}">
      <dgm:prSet/>
      <dgm:spPr/>
      <dgm:t>
        <a:bodyPr/>
        <a:lstStyle/>
        <a:p>
          <a:endParaRPr lang="en-GB" sz="1400"/>
        </a:p>
      </dgm:t>
    </dgm:pt>
    <dgm:pt modelId="{9420C6F4-4417-43F4-B66A-C0B3A5492F32}">
      <dgm:prSet custT="1"/>
      <dgm:spPr>
        <a:ln>
          <a:noFill/>
        </a:ln>
      </dgm:spPr>
      <dgm:t>
        <a:bodyPr/>
        <a:lstStyle/>
        <a:p>
          <a:r>
            <a:rPr lang="es-ES" sz="1400" dirty="0"/>
            <a:t>Videos, textos, imágenes</a:t>
          </a:r>
          <a:endParaRPr lang="en-GB" sz="1400" dirty="0"/>
        </a:p>
      </dgm:t>
    </dgm:pt>
    <dgm:pt modelId="{BF0BBC61-11A4-4044-B81A-5985D202EBE3}" type="parTrans" cxnId="{9DD11A57-151F-4388-806C-C20352DA3115}">
      <dgm:prSet custT="1"/>
      <dgm:spPr/>
      <dgm:t>
        <a:bodyPr/>
        <a:lstStyle/>
        <a:p>
          <a:endParaRPr lang="en-GB" sz="1400"/>
        </a:p>
      </dgm:t>
    </dgm:pt>
    <dgm:pt modelId="{4DF36F59-549A-4BB4-ABD9-BFEDF081BC99}" type="sibTrans" cxnId="{9DD11A57-151F-4388-806C-C20352DA3115}">
      <dgm:prSet/>
      <dgm:spPr/>
      <dgm:t>
        <a:bodyPr/>
        <a:lstStyle/>
        <a:p>
          <a:endParaRPr lang="en-GB" sz="1400"/>
        </a:p>
      </dgm:t>
    </dgm:pt>
    <dgm:pt modelId="{BDB4C601-0B17-485D-BA28-1D6423B8F638}">
      <dgm:prSet custT="1"/>
      <dgm:spPr>
        <a:ln>
          <a:noFill/>
        </a:ln>
      </dgm:spPr>
      <dgm:t>
        <a:bodyPr/>
        <a:lstStyle/>
        <a:p>
          <a:r>
            <a:rPr lang="es-ES" sz="1400" dirty="0"/>
            <a:t>Videos, textos, imágenes</a:t>
          </a:r>
          <a:endParaRPr lang="en-GB" sz="1400" dirty="0"/>
        </a:p>
      </dgm:t>
    </dgm:pt>
    <dgm:pt modelId="{D42ACEA2-5967-4736-ABF4-6F25F14042BA}" type="parTrans" cxnId="{F684DBE7-EE92-4BD5-9756-927A9C10449E}">
      <dgm:prSet custT="1"/>
      <dgm:spPr/>
      <dgm:t>
        <a:bodyPr/>
        <a:lstStyle/>
        <a:p>
          <a:endParaRPr lang="en-GB" sz="1400"/>
        </a:p>
      </dgm:t>
    </dgm:pt>
    <dgm:pt modelId="{BEDF33B8-A855-4D42-ABD5-C99DB5D8B621}" type="sibTrans" cxnId="{F684DBE7-EE92-4BD5-9756-927A9C10449E}">
      <dgm:prSet/>
      <dgm:spPr/>
      <dgm:t>
        <a:bodyPr/>
        <a:lstStyle/>
        <a:p>
          <a:endParaRPr lang="en-GB" sz="1400"/>
        </a:p>
      </dgm:t>
    </dgm:pt>
    <dgm:pt modelId="{6F8A10B8-FD8B-40A8-B3D4-A2E353C3EEB4}">
      <dgm:prSet custT="1"/>
      <dgm:spPr>
        <a:ln>
          <a:noFill/>
        </a:ln>
      </dgm:spPr>
      <dgm:t>
        <a:bodyPr/>
        <a:lstStyle/>
        <a:p>
          <a:r>
            <a:rPr lang="es-ES" sz="1400" dirty="0"/>
            <a:t>Videos, textos e imágenes</a:t>
          </a:r>
          <a:endParaRPr lang="en-GB" sz="1400" dirty="0"/>
        </a:p>
      </dgm:t>
    </dgm:pt>
    <dgm:pt modelId="{83DEEA0B-A620-456F-8771-D2C67DC9E28D}" type="parTrans" cxnId="{B51645BC-9556-4318-9414-093832CBD14A}">
      <dgm:prSet custT="1"/>
      <dgm:spPr/>
      <dgm:t>
        <a:bodyPr/>
        <a:lstStyle/>
        <a:p>
          <a:endParaRPr lang="en-GB" sz="1400"/>
        </a:p>
      </dgm:t>
    </dgm:pt>
    <dgm:pt modelId="{AF3551D0-3B4F-4BCA-8DDF-B0547033465D}" type="sibTrans" cxnId="{B51645BC-9556-4318-9414-093832CBD14A}">
      <dgm:prSet/>
      <dgm:spPr/>
      <dgm:t>
        <a:bodyPr/>
        <a:lstStyle/>
        <a:p>
          <a:endParaRPr lang="en-GB" sz="1400"/>
        </a:p>
      </dgm:t>
    </dgm:pt>
    <dgm:pt modelId="{6AEC01DD-4AD1-4776-89BB-C7998F6446CC}">
      <dgm:prSet custT="1"/>
      <dgm:spPr>
        <a:ln>
          <a:noFill/>
        </a:ln>
      </dgm:spPr>
      <dgm:t>
        <a:bodyPr/>
        <a:lstStyle/>
        <a:p>
          <a:r>
            <a:rPr lang="es-ES" sz="1400" dirty="0"/>
            <a:t>Foro académico</a:t>
          </a:r>
          <a:endParaRPr lang="en-GB" sz="1400" dirty="0"/>
        </a:p>
      </dgm:t>
    </dgm:pt>
    <dgm:pt modelId="{0254ED11-F5DA-4EC8-B412-4A36CCB9DD34}" type="parTrans" cxnId="{4E4B6BDC-0D93-4673-8B95-6BE9C2276F6F}">
      <dgm:prSet custT="1"/>
      <dgm:spPr/>
      <dgm:t>
        <a:bodyPr/>
        <a:lstStyle/>
        <a:p>
          <a:endParaRPr lang="en-GB" sz="1400"/>
        </a:p>
      </dgm:t>
    </dgm:pt>
    <dgm:pt modelId="{C1DF580A-97DB-459D-949A-FCFDFD8347F5}" type="sibTrans" cxnId="{4E4B6BDC-0D93-4673-8B95-6BE9C2276F6F}">
      <dgm:prSet/>
      <dgm:spPr/>
      <dgm:t>
        <a:bodyPr/>
        <a:lstStyle/>
        <a:p>
          <a:endParaRPr lang="en-GB" sz="1400"/>
        </a:p>
      </dgm:t>
    </dgm:pt>
    <dgm:pt modelId="{36C80290-4C69-4C5B-9EFD-C28E60EED2A9}">
      <dgm:prSet custT="1"/>
      <dgm:spPr>
        <a:ln>
          <a:noFill/>
        </a:ln>
      </dgm:spPr>
      <dgm:t>
        <a:bodyPr/>
        <a:lstStyle/>
        <a:p>
          <a:r>
            <a:rPr lang="es-ES" sz="1400" dirty="0"/>
            <a:t>Mi progreso (Estadísticas)</a:t>
          </a:r>
          <a:endParaRPr lang="en-GB" sz="1400" dirty="0"/>
        </a:p>
      </dgm:t>
    </dgm:pt>
    <dgm:pt modelId="{71769677-CFD4-4817-8990-F93CC49025BD}" type="parTrans" cxnId="{F201CA2D-BFEE-459C-8DA7-BBCD937FD85D}">
      <dgm:prSet custT="1"/>
      <dgm:spPr/>
      <dgm:t>
        <a:bodyPr/>
        <a:lstStyle/>
        <a:p>
          <a:endParaRPr lang="en-GB" sz="1400"/>
        </a:p>
      </dgm:t>
    </dgm:pt>
    <dgm:pt modelId="{6683F4AE-44C5-415F-A8E0-80EBDB5B0DCC}" type="sibTrans" cxnId="{F201CA2D-BFEE-459C-8DA7-BBCD937FD85D}">
      <dgm:prSet/>
      <dgm:spPr/>
      <dgm:t>
        <a:bodyPr/>
        <a:lstStyle/>
        <a:p>
          <a:endParaRPr lang="en-GB" sz="1400"/>
        </a:p>
      </dgm:t>
    </dgm:pt>
    <dgm:pt modelId="{8F1BA2C0-3D49-46F0-8E17-71E86B69340D}">
      <dgm:prSet custT="1"/>
      <dgm:spPr/>
      <dgm:t>
        <a:bodyPr/>
        <a:lstStyle/>
        <a:p>
          <a:r>
            <a:rPr lang="es-ES" sz="1400" dirty="0"/>
            <a:t>Sección de foro</a:t>
          </a:r>
          <a:endParaRPr lang="en-GB" sz="1400" dirty="0"/>
        </a:p>
      </dgm:t>
    </dgm:pt>
    <dgm:pt modelId="{26ECEB50-956B-4C59-BC18-E727FC7AB7C7}" type="parTrans" cxnId="{F1B0F457-5980-4D79-8F91-E70A815687E6}">
      <dgm:prSet custT="1"/>
      <dgm:spPr/>
      <dgm:t>
        <a:bodyPr/>
        <a:lstStyle/>
        <a:p>
          <a:endParaRPr lang="en-GB" sz="1400"/>
        </a:p>
      </dgm:t>
    </dgm:pt>
    <dgm:pt modelId="{292D6CA1-D06E-4F9A-B4F2-7BDCC5D22F8D}" type="sibTrans" cxnId="{F1B0F457-5980-4D79-8F91-E70A815687E6}">
      <dgm:prSet/>
      <dgm:spPr/>
      <dgm:t>
        <a:bodyPr/>
        <a:lstStyle/>
        <a:p>
          <a:endParaRPr lang="en-GB" sz="1400"/>
        </a:p>
      </dgm:t>
    </dgm:pt>
    <dgm:pt modelId="{16097D66-2385-4D4A-B0B6-4D56F159C8D6}">
      <dgm:prSet custT="1"/>
      <dgm:spPr/>
      <dgm:t>
        <a:bodyPr/>
        <a:lstStyle/>
        <a:p>
          <a:r>
            <a:rPr lang="es-ES" sz="1400" dirty="0"/>
            <a:t>Resultados de la parametrización</a:t>
          </a:r>
          <a:endParaRPr lang="en-GB" sz="1400" dirty="0"/>
        </a:p>
      </dgm:t>
    </dgm:pt>
    <dgm:pt modelId="{80C03A97-DDD6-48F3-B989-5FE12DF35312}" type="parTrans" cxnId="{5FC159F2-C501-4468-95CA-ABE494D3FFCC}">
      <dgm:prSet custT="1"/>
      <dgm:spPr/>
      <dgm:t>
        <a:bodyPr/>
        <a:lstStyle/>
        <a:p>
          <a:endParaRPr lang="en-GB" sz="1400"/>
        </a:p>
      </dgm:t>
    </dgm:pt>
    <dgm:pt modelId="{238659E2-F4AE-44F4-BC14-3110D25789DC}" type="sibTrans" cxnId="{5FC159F2-C501-4468-95CA-ABE494D3FFCC}">
      <dgm:prSet/>
      <dgm:spPr/>
      <dgm:t>
        <a:bodyPr/>
        <a:lstStyle/>
        <a:p>
          <a:endParaRPr lang="en-GB" sz="1400"/>
        </a:p>
      </dgm:t>
    </dgm:pt>
    <dgm:pt modelId="{ACD828FB-6184-4F27-A6A5-0E805094C5CF}" type="pres">
      <dgm:prSet presAssocID="{0B71F448-B803-4D6D-A2AB-B8DA910A019C}" presName="hierChild1" presStyleCnt="0">
        <dgm:presLayoutVars>
          <dgm:orgChart val="1"/>
          <dgm:chPref val="1"/>
          <dgm:dir/>
          <dgm:animOne val="branch"/>
          <dgm:animLvl val="lvl"/>
          <dgm:resizeHandles/>
        </dgm:presLayoutVars>
      </dgm:prSet>
      <dgm:spPr/>
    </dgm:pt>
    <dgm:pt modelId="{6CE917BC-8519-4A96-979D-2FD6DC0474FF}" type="pres">
      <dgm:prSet presAssocID="{7E1DF030-276C-4EA4-9B9E-5566673FC2CE}" presName="hierRoot1" presStyleCnt="0">
        <dgm:presLayoutVars>
          <dgm:hierBranch val="init"/>
        </dgm:presLayoutVars>
      </dgm:prSet>
      <dgm:spPr/>
    </dgm:pt>
    <dgm:pt modelId="{107152CC-FBD5-4143-A50E-B603D2353339}" type="pres">
      <dgm:prSet presAssocID="{7E1DF030-276C-4EA4-9B9E-5566673FC2CE}" presName="rootComposite1" presStyleCnt="0"/>
      <dgm:spPr/>
    </dgm:pt>
    <dgm:pt modelId="{D6CE3F74-7C79-4046-9875-AC087E0A95C8}" type="pres">
      <dgm:prSet presAssocID="{7E1DF030-276C-4EA4-9B9E-5566673FC2CE}" presName="rootText1" presStyleLbl="node0" presStyleIdx="0" presStyleCnt="1" custScaleX="147746">
        <dgm:presLayoutVars>
          <dgm:chPref val="3"/>
        </dgm:presLayoutVars>
      </dgm:prSet>
      <dgm:spPr/>
    </dgm:pt>
    <dgm:pt modelId="{002CA63C-B59B-48AA-9ADE-5F64A48D9483}" type="pres">
      <dgm:prSet presAssocID="{7E1DF030-276C-4EA4-9B9E-5566673FC2CE}" presName="rootConnector1" presStyleLbl="node1" presStyleIdx="0" presStyleCnt="0"/>
      <dgm:spPr/>
    </dgm:pt>
    <dgm:pt modelId="{0CE2505F-9B91-4E6F-838C-3CD4CCAC8D64}" type="pres">
      <dgm:prSet presAssocID="{7E1DF030-276C-4EA4-9B9E-5566673FC2CE}" presName="hierChild2" presStyleCnt="0"/>
      <dgm:spPr/>
    </dgm:pt>
    <dgm:pt modelId="{CAA41F3A-1864-41AD-AA67-D2155BCCE6EB}" type="pres">
      <dgm:prSet presAssocID="{90D5A0A0-9073-431D-9CEE-A3B3FF0F48E8}" presName="Name64" presStyleLbl="parChTrans1D2" presStyleIdx="0" presStyleCnt="5"/>
      <dgm:spPr/>
    </dgm:pt>
    <dgm:pt modelId="{EA416564-1E8B-4AAE-A144-1154BEC986B1}" type="pres">
      <dgm:prSet presAssocID="{BC8744E6-ADAB-4367-B75B-B20A297532A1}" presName="hierRoot2" presStyleCnt="0">
        <dgm:presLayoutVars>
          <dgm:hierBranch val="init"/>
        </dgm:presLayoutVars>
      </dgm:prSet>
      <dgm:spPr/>
    </dgm:pt>
    <dgm:pt modelId="{56B4BB48-A0EC-4068-AA2C-F20117E92660}" type="pres">
      <dgm:prSet presAssocID="{BC8744E6-ADAB-4367-B75B-B20A297532A1}" presName="rootComposite" presStyleCnt="0"/>
      <dgm:spPr/>
    </dgm:pt>
    <dgm:pt modelId="{0B0EA00B-A443-46A9-BDA4-94D26063270B}" type="pres">
      <dgm:prSet presAssocID="{BC8744E6-ADAB-4367-B75B-B20A297532A1}" presName="rootText" presStyleLbl="node2" presStyleIdx="0" presStyleCnt="5">
        <dgm:presLayoutVars>
          <dgm:chPref val="3"/>
        </dgm:presLayoutVars>
      </dgm:prSet>
      <dgm:spPr/>
    </dgm:pt>
    <dgm:pt modelId="{2E788D4F-8FF4-439A-A588-499667007857}" type="pres">
      <dgm:prSet presAssocID="{BC8744E6-ADAB-4367-B75B-B20A297532A1}" presName="rootConnector" presStyleLbl="node2" presStyleIdx="0" presStyleCnt="5"/>
      <dgm:spPr/>
    </dgm:pt>
    <dgm:pt modelId="{380CF02C-837A-4950-AC68-1E4B5660B364}" type="pres">
      <dgm:prSet presAssocID="{BC8744E6-ADAB-4367-B75B-B20A297532A1}" presName="hierChild4" presStyleCnt="0"/>
      <dgm:spPr/>
    </dgm:pt>
    <dgm:pt modelId="{42971316-14BA-4C9A-816F-8601403E38DA}" type="pres">
      <dgm:prSet presAssocID="{BF0BBC61-11A4-4044-B81A-5985D202EBE3}" presName="Name64" presStyleLbl="parChTrans1D3" presStyleIdx="0" presStyleCnt="5"/>
      <dgm:spPr/>
    </dgm:pt>
    <dgm:pt modelId="{5DDE6EF9-9DCB-4E9B-B605-FB89C0F21E90}" type="pres">
      <dgm:prSet presAssocID="{9420C6F4-4417-43F4-B66A-C0B3A5492F32}" presName="hierRoot2" presStyleCnt="0">
        <dgm:presLayoutVars>
          <dgm:hierBranch val="init"/>
        </dgm:presLayoutVars>
      </dgm:prSet>
      <dgm:spPr/>
    </dgm:pt>
    <dgm:pt modelId="{B97D479C-DEF5-4F5D-8453-943312A86B03}" type="pres">
      <dgm:prSet presAssocID="{9420C6F4-4417-43F4-B66A-C0B3A5492F32}" presName="rootComposite" presStyleCnt="0"/>
      <dgm:spPr/>
    </dgm:pt>
    <dgm:pt modelId="{DD823A65-F108-4259-B9BB-A520428F1E71}" type="pres">
      <dgm:prSet presAssocID="{9420C6F4-4417-43F4-B66A-C0B3A5492F32}" presName="rootText" presStyleLbl="node3" presStyleIdx="0" presStyleCnt="5">
        <dgm:presLayoutVars>
          <dgm:chPref val="3"/>
        </dgm:presLayoutVars>
      </dgm:prSet>
      <dgm:spPr/>
    </dgm:pt>
    <dgm:pt modelId="{327BA0BD-3992-4D5A-8BB0-BC16D066D1BA}" type="pres">
      <dgm:prSet presAssocID="{9420C6F4-4417-43F4-B66A-C0B3A5492F32}" presName="rootConnector" presStyleLbl="node3" presStyleIdx="0" presStyleCnt="5"/>
      <dgm:spPr/>
    </dgm:pt>
    <dgm:pt modelId="{7FDF1B95-C374-4629-8970-508C8E7E6896}" type="pres">
      <dgm:prSet presAssocID="{9420C6F4-4417-43F4-B66A-C0B3A5492F32}" presName="hierChild4" presStyleCnt="0"/>
      <dgm:spPr/>
    </dgm:pt>
    <dgm:pt modelId="{AE153211-AC28-4391-B7DA-3329DAA5A0E2}" type="pres">
      <dgm:prSet presAssocID="{9420C6F4-4417-43F4-B66A-C0B3A5492F32}" presName="hierChild5" presStyleCnt="0"/>
      <dgm:spPr/>
    </dgm:pt>
    <dgm:pt modelId="{9BDA20D4-6024-44DF-894A-1B329E050F14}" type="pres">
      <dgm:prSet presAssocID="{BC8744E6-ADAB-4367-B75B-B20A297532A1}" presName="hierChild5" presStyleCnt="0"/>
      <dgm:spPr/>
    </dgm:pt>
    <dgm:pt modelId="{87477765-E36E-498E-83CF-26C7F0DA0D06}" type="pres">
      <dgm:prSet presAssocID="{82B79A05-78F6-4A8B-A413-05B7583D813A}" presName="Name64" presStyleLbl="parChTrans1D2" presStyleIdx="1" presStyleCnt="5"/>
      <dgm:spPr/>
    </dgm:pt>
    <dgm:pt modelId="{390C9C4C-609F-4695-8785-9149DCBAC091}" type="pres">
      <dgm:prSet presAssocID="{C5201AFA-BB5B-4E7D-A68F-6FA2AB66F782}" presName="hierRoot2" presStyleCnt="0">
        <dgm:presLayoutVars>
          <dgm:hierBranch val="init"/>
        </dgm:presLayoutVars>
      </dgm:prSet>
      <dgm:spPr/>
    </dgm:pt>
    <dgm:pt modelId="{4A154944-6E0F-4576-9EFC-1669C07D8D8A}" type="pres">
      <dgm:prSet presAssocID="{C5201AFA-BB5B-4E7D-A68F-6FA2AB66F782}" presName="rootComposite" presStyleCnt="0"/>
      <dgm:spPr/>
    </dgm:pt>
    <dgm:pt modelId="{358AE34F-84EE-42A1-B914-F22EB6493DA5}" type="pres">
      <dgm:prSet presAssocID="{C5201AFA-BB5B-4E7D-A68F-6FA2AB66F782}" presName="rootText" presStyleLbl="node2" presStyleIdx="1" presStyleCnt="5">
        <dgm:presLayoutVars>
          <dgm:chPref val="3"/>
        </dgm:presLayoutVars>
      </dgm:prSet>
      <dgm:spPr/>
    </dgm:pt>
    <dgm:pt modelId="{A300FEA4-5391-4576-B2CE-17358F862D5A}" type="pres">
      <dgm:prSet presAssocID="{C5201AFA-BB5B-4E7D-A68F-6FA2AB66F782}" presName="rootConnector" presStyleLbl="node2" presStyleIdx="1" presStyleCnt="5"/>
      <dgm:spPr/>
    </dgm:pt>
    <dgm:pt modelId="{AE6D2327-4BE8-46F8-B87D-2E5E735E175E}" type="pres">
      <dgm:prSet presAssocID="{C5201AFA-BB5B-4E7D-A68F-6FA2AB66F782}" presName="hierChild4" presStyleCnt="0"/>
      <dgm:spPr/>
    </dgm:pt>
    <dgm:pt modelId="{C5826C22-8719-4A94-81CE-89B6D938114F}" type="pres">
      <dgm:prSet presAssocID="{D42ACEA2-5967-4736-ABF4-6F25F14042BA}" presName="Name64" presStyleLbl="parChTrans1D3" presStyleIdx="1" presStyleCnt="5"/>
      <dgm:spPr/>
    </dgm:pt>
    <dgm:pt modelId="{8B3055B9-5D7C-4459-9DB7-B550FFD3A5CD}" type="pres">
      <dgm:prSet presAssocID="{BDB4C601-0B17-485D-BA28-1D6423B8F638}" presName="hierRoot2" presStyleCnt="0">
        <dgm:presLayoutVars>
          <dgm:hierBranch val="init"/>
        </dgm:presLayoutVars>
      </dgm:prSet>
      <dgm:spPr/>
    </dgm:pt>
    <dgm:pt modelId="{F5A6BA03-0E97-4711-84D6-34B61CB3DF3A}" type="pres">
      <dgm:prSet presAssocID="{BDB4C601-0B17-485D-BA28-1D6423B8F638}" presName="rootComposite" presStyleCnt="0"/>
      <dgm:spPr/>
    </dgm:pt>
    <dgm:pt modelId="{D09662F7-4346-418F-9412-A8B00BFC301E}" type="pres">
      <dgm:prSet presAssocID="{BDB4C601-0B17-485D-BA28-1D6423B8F638}" presName="rootText" presStyleLbl="node3" presStyleIdx="1" presStyleCnt="5">
        <dgm:presLayoutVars>
          <dgm:chPref val="3"/>
        </dgm:presLayoutVars>
      </dgm:prSet>
      <dgm:spPr/>
    </dgm:pt>
    <dgm:pt modelId="{F2A38F1D-D647-4BA3-96A5-8D85E4A723EC}" type="pres">
      <dgm:prSet presAssocID="{BDB4C601-0B17-485D-BA28-1D6423B8F638}" presName="rootConnector" presStyleLbl="node3" presStyleIdx="1" presStyleCnt="5"/>
      <dgm:spPr/>
    </dgm:pt>
    <dgm:pt modelId="{FD323E82-6006-4815-8867-AC78F3B67E74}" type="pres">
      <dgm:prSet presAssocID="{BDB4C601-0B17-485D-BA28-1D6423B8F638}" presName="hierChild4" presStyleCnt="0"/>
      <dgm:spPr/>
    </dgm:pt>
    <dgm:pt modelId="{E0A1C789-BE2C-438B-8CC4-B3F81CACA8DA}" type="pres">
      <dgm:prSet presAssocID="{BDB4C601-0B17-485D-BA28-1D6423B8F638}" presName="hierChild5" presStyleCnt="0"/>
      <dgm:spPr/>
    </dgm:pt>
    <dgm:pt modelId="{8282614D-6BCC-42D5-B6B8-2F50B924B975}" type="pres">
      <dgm:prSet presAssocID="{C5201AFA-BB5B-4E7D-A68F-6FA2AB66F782}" presName="hierChild5" presStyleCnt="0"/>
      <dgm:spPr/>
    </dgm:pt>
    <dgm:pt modelId="{874586CA-E9F2-4180-BE66-88C517967357}" type="pres">
      <dgm:prSet presAssocID="{F21F4A04-12C0-4238-89F9-0EE31AB5F723}" presName="Name64" presStyleLbl="parChTrans1D2" presStyleIdx="2" presStyleCnt="5"/>
      <dgm:spPr/>
    </dgm:pt>
    <dgm:pt modelId="{5FAFCD41-CC4E-471A-806A-FF3FC545EBE9}" type="pres">
      <dgm:prSet presAssocID="{C0DEA7A0-6B48-41A7-912E-918E95E33B87}" presName="hierRoot2" presStyleCnt="0">
        <dgm:presLayoutVars>
          <dgm:hierBranch val="init"/>
        </dgm:presLayoutVars>
      </dgm:prSet>
      <dgm:spPr/>
    </dgm:pt>
    <dgm:pt modelId="{1034C783-7A66-4F83-BF8E-C1F4BAF66B84}" type="pres">
      <dgm:prSet presAssocID="{C0DEA7A0-6B48-41A7-912E-918E95E33B87}" presName="rootComposite" presStyleCnt="0"/>
      <dgm:spPr/>
    </dgm:pt>
    <dgm:pt modelId="{04B53845-E597-4AC7-A3C1-9AB6C65C841E}" type="pres">
      <dgm:prSet presAssocID="{C0DEA7A0-6B48-41A7-912E-918E95E33B87}" presName="rootText" presStyleLbl="node2" presStyleIdx="2" presStyleCnt="5">
        <dgm:presLayoutVars>
          <dgm:chPref val="3"/>
        </dgm:presLayoutVars>
      </dgm:prSet>
      <dgm:spPr/>
    </dgm:pt>
    <dgm:pt modelId="{65D642AE-D538-42A3-8764-D44DAE20F45C}" type="pres">
      <dgm:prSet presAssocID="{C0DEA7A0-6B48-41A7-912E-918E95E33B87}" presName="rootConnector" presStyleLbl="node2" presStyleIdx="2" presStyleCnt="5"/>
      <dgm:spPr/>
    </dgm:pt>
    <dgm:pt modelId="{E19A7CA8-5750-4BA1-869A-FAF59627D9F6}" type="pres">
      <dgm:prSet presAssocID="{C0DEA7A0-6B48-41A7-912E-918E95E33B87}" presName="hierChild4" presStyleCnt="0"/>
      <dgm:spPr/>
    </dgm:pt>
    <dgm:pt modelId="{EDB06BED-78DD-4B0A-8017-98EC8AC177A8}" type="pres">
      <dgm:prSet presAssocID="{83DEEA0B-A620-456F-8771-D2C67DC9E28D}" presName="Name64" presStyleLbl="parChTrans1D3" presStyleIdx="2" presStyleCnt="5"/>
      <dgm:spPr/>
    </dgm:pt>
    <dgm:pt modelId="{22586BC6-3E1F-497D-8D75-A7715591146E}" type="pres">
      <dgm:prSet presAssocID="{6F8A10B8-FD8B-40A8-B3D4-A2E353C3EEB4}" presName="hierRoot2" presStyleCnt="0">
        <dgm:presLayoutVars>
          <dgm:hierBranch val="init"/>
        </dgm:presLayoutVars>
      </dgm:prSet>
      <dgm:spPr/>
    </dgm:pt>
    <dgm:pt modelId="{0378CB0D-131B-4149-ACEA-B4E03EFB0DF8}" type="pres">
      <dgm:prSet presAssocID="{6F8A10B8-FD8B-40A8-B3D4-A2E353C3EEB4}" presName="rootComposite" presStyleCnt="0"/>
      <dgm:spPr/>
    </dgm:pt>
    <dgm:pt modelId="{9ED77249-0203-4106-91BF-0A60A96D5CBF}" type="pres">
      <dgm:prSet presAssocID="{6F8A10B8-FD8B-40A8-B3D4-A2E353C3EEB4}" presName="rootText" presStyleLbl="node3" presStyleIdx="2" presStyleCnt="5">
        <dgm:presLayoutVars>
          <dgm:chPref val="3"/>
        </dgm:presLayoutVars>
      </dgm:prSet>
      <dgm:spPr/>
    </dgm:pt>
    <dgm:pt modelId="{26D98D33-65E9-47C5-AE48-2B06335ADAD3}" type="pres">
      <dgm:prSet presAssocID="{6F8A10B8-FD8B-40A8-B3D4-A2E353C3EEB4}" presName="rootConnector" presStyleLbl="node3" presStyleIdx="2" presStyleCnt="5"/>
      <dgm:spPr/>
    </dgm:pt>
    <dgm:pt modelId="{0C5BB1FC-8B19-499E-AAC7-DB357C3BD0A5}" type="pres">
      <dgm:prSet presAssocID="{6F8A10B8-FD8B-40A8-B3D4-A2E353C3EEB4}" presName="hierChild4" presStyleCnt="0"/>
      <dgm:spPr/>
    </dgm:pt>
    <dgm:pt modelId="{C01837A7-C77B-4730-AAFB-608CABA50305}" type="pres">
      <dgm:prSet presAssocID="{6F8A10B8-FD8B-40A8-B3D4-A2E353C3EEB4}" presName="hierChild5" presStyleCnt="0"/>
      <dgm:spPr/>
    </dgm:pt>
    <dgm:pt modelId="{7A3B725C-3E04-4D22-BB63-F504268EF929}" type="pres">
      <dgm:prSet presAssocID="{C0DEA7A0-6B48-41A7-912E-918E95E33B87}" presName="hierChild5" presStyleCnt="0"/>
      <dgm:spPr/>
    </dgm:pt>
    <dgm:pt modelId="{50F14E99-5DF6-432C-8F2F-6B18D6B95EF6}" type="pres">
      <dgm:prSet presAssocID="{0254ED11-F5DA-4EC8-B412-4A36CCB9DD34}" presName="Name64" presStyleLbl="parChTrans1D2" presStyleIdx="3" presStyleCnt="5"/>
      <dgm:spPr/>
    </dgm:pt>
    <dgm:pt modelId="{3B866315-C535-445B-BD44-EE5141F9460D}" type="pres">
      <dgm:prSet presAssocID="{6AEC01DD-4AD1-4776-89BB-C7998F6446CC}" presName="hierRoot2" presStyleCnt="0">
        <dgm:presLayoutVars>
          <dgm:hierBranch val="init"/>
        </dgm:presLayoutVars>
      </dgm:prSet>
      <dgm:spPr/>
    </dgm:pt>
    <dgm:pt modelId="{44458D14-1601-4BEE-AD70-ED000294EFC8}" type="pres">
      <dgm:prSet presAssocID="{6AEC01DD-4AD1-4776-89BB-C7998F6446CC}" presName="rootComposite" presStyleCnt="0"/>
      <dgm:spPr/>
    </dgm:pt>
    <dgm:pt modelId="{33C7E182-60BA-486F-AE0F-0C2C1B198332}" type="pres">
      <dgm:prSet presAssocID="{6AEC01DD-4AD1-4776-89BB-C7998F6446CC}" presName="rootText" presStyleLbl="node2" presStyleIdx="3" presStyleCnt="5">
        <dgm:presLayoutVars>
          <dgm:chPref val="3"/>
        </dgm:presLayoutVars>
      </dgm:prSet>
      <dgm:spPr/>
    </dgm:pt>
    <dgm:pt modelId="{AA4E406A-27DC-4977-8F8F-E23CBCDAD935}" type="pres">
      <dgm:prSet presAssocID="{6AEC01DD-4AD1-4776-89BB-C7998F6446CC}" presName="rootConnector" presStyleLbl="node2" presStyleIdx="3" presStyleCnt="5"/>
      <dgm:spPr/>
    </dgm:pt>
    <dgm:pt modelId="{BCFCBC9D-4FBD-4B2A-800A-317F8E152952}" type="pres">
      <dgm:prSet presAssocID="{6AEC01DD-4AD1-4776-89BB-C7998F6446CC}" presName="hierChild4" presStyleCnt="0"/>
      <dgm:spPr/>
    </dgm:pt>
    <dgm:pt modelId="{04D1A1CE-A33D-4824-A42A-A5FA05F2728F}" type="pres">
      <dgm:prSet presAssocID="{26ECEB50-956B-4C59-BC18-E727FC7AB7C7}" presName="Name64" presStyleLbl="parChTrans1D3" presStyleIdx="3" presStyleCnt="5"/>
      <dgm:spPr/>
    </dgm:pt>
    <dgm:pt modelId="{9EB63804-97FD-4EC1-A0AC-A697F9DF3B56}" type="pres">
      <dgm:prSet presAssocID="{8F1BA2C0-3D49-46F0-8E17-71E86B69340D}" presName="hierRoot2" presStyleCnt="0">
        <dgm:presLayoutVars>
          <dgm:hierBranch val="init"/>
        </dgm:presLayoutVars>
      </dgm:prSet>
      <dgm:spPr/>
    </dgm:pt>
    <dgm:pt modelId="{137E61D8-E1A1-43B1-B8FC-AD290AC81D50}" type="pres">
      <dgm:prSet presAssocID="{8F1BA2C0-3D49-46F0-8E17-71E86B69340D}" presName="rootComposite" presStyleCnt="0"/>
      <dgm:spPr/>
    </dgm:pt>
    <dgm:pt modelId="{D0072861-EF30-497C-96CA-D2709179D468}" type="pres">
      <dgm:prSet presAssocID="{8F1BA2C0-3D49-46F0-8E17-71E86B69340D}" presName="rootText" presStyleLbl="node3" presStyleIdx="3" presStyleCnt="5">
        <dgm:presLayoutVars>
          <dgm:chPref val="3"/>
        </dgm:presLayoutVars>
      </dgm:prSet>
      <dgm:spPr/>
    </dgm:pt>
    <dgm:pt modelId="{22A36300-D05D-4076-8A36-F5BD07CDDABF}" type="pres">
      <dgm:prSet presAssocID="{8F1BA2C0-3D49-46F0-8E17-71E86B69340D}" presName="rootConnector" presStyleLbl="node3" presStyleIdx="3" presStyleCnt="5"/>
      <dgm:spPr/>
    </dgm:pt>
    <dgm:pt modelId="{FE3A3A68-39DD-48F8-81C2-73644E95717B}" type="pres">
      <dgm:prSet presAssocID="{8F1BA2C0-3D49-46F0-8E17-71E86B69340D}" presName="hierChild4" presStyleCnt="0"/>
      <dgm:spPr/>
    </dgm:pt>
    <dgm:pt modelId="{CDDA1D36-5DA7-491C-A69A-A50502EBF3C9}" type="pres">
      <dgm:prSet presAssocID="{8F1BA2C0-3D49-46F0-8E17-71E86B69340D}" presName="hierChild5" presStyleCnt="0"/>
      <dgm:spPr/>
    </dgm:pt>
    <dgm:pt modelId="{E1A9609C-1313-41E5-A002-79E7D6EA87D5}" type="pres">
      <dgm:prSet presAssocID="{6AEC01DD-4AD1-4776-89BB-C7998F6446CC}" presName="hierChild5" presStyleCnt="0"/>
      <dgm:spPr/>
    </dgm:pt>
    <dgm:pt modelId="{F0AB4CC0-4604-4C59-89C0-77EC64422056}" type="pres">
      <dgm:prSet presAssocID="{71769677-CFD4-4817-8990-F93CC49025BD}" presName="Name64" presStyleLbl="parChTrans1D2" presStyleIdx="4" presStyleCnt="5"/>
      <dgm:spPr/>
    </dgm:pt>
    <dgm:pt modelId="{079F0FBA-EA24-4F39-8AF5-91CE96979CBA}" type="pres">
      <dgm:prSet presAssocID="{36C80290-4C69-4C5B-9EFD-C28E60EED2A9}" presName="hierRoot2" presStyleCnt="0">
        <dgm:presLayoutVars>
          <dgm:hierBranch val="init"/>
        </dgm:presLayoutVars>
      </dgm:prSet>
      <dgm:spPr/>
    </dgm:pt>
    <dgm:pt modelId="{BC72085D-8B2E-4C9F-8370-21909B66B148}" type="pres">
      <dgm:prSet presAssocID="{36C80290-4C69-4C5B-9EFD-C28E60EED2A9}" presName="rootComposite" presStyleCnt="0"/>
      <dgm:spPr/>
    </dgm:pt>
    <dgm:pt modelId="{1CBC7872-CD8D-4C76-9198-5676B5DDA6A8}" type="pres">
      <dgm:prSet presAssocID="{36C80290-4C69-4C5B-9EFD-C28E60EED2A9}" presName="rootText" presStyleLbl="node2" presStyleIdx="4" presStyleCnt="5">
        <dgm:presLayoutVars>
          <dgm:chPref val="3"/>
        </dgm:presLayoutVars>
      </dgm:prSet>
      <dgm:spPr/>
    </dgm:pt>
    <dgm:pt modelId="{5B4D46B6-1B8C-4F00-8283-FA6A2BB5E686}" type="pres">
      <dgm:prSet presAssocID="{36C80290-4C69-4C5B-9EFD-C28E60EED2A9}" presName="rootConnector" presStyleLbl="node2" presStyleIdx="4" presStyleCnt="5"/>
      <dgm:spPr/>
    </dgm:pt>
    <dgm:pt modelId="{90D40C71-BB16-47D9-87D1-80553C2C5A3F}" type="pres">
      <dgm:prSet presAssocID="{36C80290-4C69-4C5B-9EFD-C28E60EED2A9}" presName="hierChild4" presStyleCnt="0"/>
      <dgm:spPr/>
    </dgm:pt>
    <dgm:pt modelId="{1157B09E-323E-48CD-9CF8-C1545485E4A2}" type="pres">
      <dgm:prSet presAssocID="{80C03A97-DDD6-48F3-B989-5FE12DF35312}" presName="Name64" presStyleLbl="parChTrans1D3" presStyleIdx="4" presStyleCnt="5"/>
      <dgm:spPr/>
    </dgm:pt>
    <dgm:pt modelId="{4485B2F2-3CA0-4D89-8002-F2F01162151F}" type="pres">
      <dgm:prSet presAssocID="{16097D66-2385-4D4A-B0B6-4D56F159C8D6}" presName="hierRoot2" presStyleCnt="0">
        <dgm:presLayoutVars>
          <dgm:hierBranch val="init"/>
        </dgm:presLayoutVars>
      </dgm:prSet>
      <dgm:spPr/>
    </dgm:pt>
    <dgm:pt modelId="{D300F168-9E09-4D84-8227-A157F1EBE0D1}" type="pres">
      <dgm:prSet presAssocID="{16097D66-2385-4D4A-B0B6-4D56F159C8D6}" presName="rootComposite" presStyleCnt="0"/>
      <dgm:spPr/>
    </dgm:pt>
    <dgm:pt modelId="{EA216166-CF0B-4120-B861-6FD7675F1821}" type="pres">
      <dgm:prSet presAssocID="{16097D66-2385-4D4A-B0B6-4D56F159C8D6}" presName="rootText" presStyleLbl="node3" presStyleIdx="4" presStyleCnt="5">
        <dgm:presLayoutVars>
          <dgm:chPref val="3"/>
        </dgm:presLayoutVars>
      </dgm:prSet>
      <dgm:spPr/>
    </dgm:pt>
    <dgm:pt modelId="{9D795CCD-12AD-433E-AECD-19AFF0FC2762}" type="pres">
      <dgm:prSet presAssocID="{16097D66-2385-4D4A-B0B6-4D56F159C8D6}" presName="rootConnector" presStyleLbl="node3" presStyleIdx="4" presStyleCnt="5"/>
      <dgm:spPr/>
    </dgm:pt>
    <dgm:pt modelId="{66325EAF-62A4-48E2-BF49-E1E4057BBE89}" type="pres">
      <dgm:prSet presAssocID="{16097D66-2385-4D4A-B0B6-4D56F159C8D6}" presName="hierChild4" presStyleCnt="0"/>
      <dgm:spPr/>
    </dgm:pt>
    <dgm:pt modelId="{472808B8-18A4-48AE-8616-C7AFF391EAC9}" type="pres">
      <dgm:prSet presAssocID="{16097D66-2385-4D4A-B0B6-4D56F159C8D6}" presName="hierChild5" presStyleCnt="0"/>
      <dgm:spPr/>
    </dgm:pt>
    <dgm:pt modelId="{D9978D29-F161-4991-B858-30CCBB2E4589}" type="pres">
      <dgm:prSet presAssocID="{36C80290-4C69-4C5B-9EFD-C28E60EED2A9}" presName="hierChild5" presStyleCnt="0"/>
      <dgm:spPr/>
    </dgm:pt>
    <dgm:pt modelId="{26BFE5DB-B1E6-4CF5-A859-EA37C621DE7E}" type="pres">
      <dgm:prSet presAssocID="{7E1DF030-276C-4EA4-9B9E-5566673FC2CE}" presName="hierChild3" presStyleCnt="0"/>
      <dgm:spPr/>
    </dgm:pt>
  </dgm:ptLst>
  <dgm:cxnLst>
    <dgm:cxn modelId="{92DDDA00-3A30-4E06-AB58-07F0A08F5995}" type="presOf" srcId="{8F1BA2C0-3D49-46F0-8E17-71E86B69340D}" destId="{D0072861-EF30-497C-96CA-D2709179D468}" srcOrd="0" destOrd="0" presId="urn:microsoft.com/office/officeart/2009/3/layout/HorizontalOrganizationChart"/>
    <dgm:cxn modelId="{E774DA02-25BA-4AB3-B5DC-B9E67B8049A0}" type="presOf" srcId="{7E1DF030-276C-4EA4-9B9E-5566673FC2CE}" destId="{D6CE3F74-7C79-4046-9875-AC087E0A95C8}" srcOrd="0" destOrd="0" presId="urn:microsoft.com/office/officeart/2009/3/layout/HorizontalOrganizationChart"/>
    <dgm:cxn modelId="{5EF5F103-2D73-47DC-8FE6-F34EE446B3D4}" type="presOf" srcId="{16097D66-2385-4D4A-B0B6-4D56F159C8D6}" destId="{9D795CCD-12AD-433E-AECD-19AFF0FC2762}" srcOrd="1" destOrd="0" presId="urn:microsoft.com/office/officeart/2009/3/layout/HorizontalOrganizationChart"/>
    <dgm:cxn modelId="{25EF2906-58B9-488C-ACF7-1616892054EE}" type="presOf" srcId="{BF0BBC61-11A4-4044-B81A-5985D202EBE3}" destId="{42971316-14BA-4C9A-816F-8601403E38DA}" srcOrd="0" destOrd="0" presId="urn:microsoft.com/office/officeart/2009/3/layout/HorizontalOrganizationChart"/>
    <dgm:cxn modelId="{6175590B-0843-4510-A140-A7B4D10202C5}" type="presOf" srcId="{BC8744E6-ADAB-4367-B75B-B20A297532A1}" destId="{2E788D4F-8FF4-439A-A588-499667007857}" srcOrd="1" destOrd="0" presId="urn:microsoft.com/office/officeart/2009/3/layout/HorizontalOrganizationChart"/>
    <dgm:cxn modelId="{EE89510F-723B-4498-B547-993C115AF75B}" type="presOf" srcId="{0B71F448-B803-4D6D-A2AB-B8DA910A019C}" destId="{ACD828FB-6184-4F27-A6A5-0E805094C5CF}" srcOrd="0" destOrd="0" presId="urn:microsoft.com/office/officeart/2009/3/layout/HorizontalOrganizationChart"/>
    <dgm:cxn modelId="{64819A20-54A8-4E42-820C-D201936D28CA}" type="presOf" srcId="{D42ACEA2-5967-4736-ABF4-6F25F14042BA}" destId="{C5826C22-8719-4A94-81CE-89B6D938114F}" srcOrd="0" destOrd="0" presId="urn:microsoft.com/office/officeart/2009/3/layout/HorizontalOrganizationChart"/>
    <dgm:cxn modelId="{25583026-92C2-41BE-96E9-C01FB2586C72}" srcId="{7E1DF030-276C-4EA4-9B9E-5566673FC2CE}" destId="{BC8744E6-ADAB-4367-B75B-B20A297532A1}" srcOrd="0" destOrd="0" parTransId="{90D5A0A0-9073-431D-9CEE-A3B3FF0F48E8}" sibTransId="{B268C28B-7385-4B1F-8524-B865A2193E3C}"/>
    <dgm:cxn modelId="{D9FE9E2D-3F38-4794-827F-73D2BBE8A174}" type="presOf" srcId="{C5201AFA-BB5B-4E7D-A68F-6FA2AB66F782}" destId="{A300FEA4-5391-4576-B2CE-17358F862D5A}" srcOrd="1" destOrd="0" presId="urn:microsoft.com/office/officeart/2009/3/layout/HorizontalOrganizationChart"/>
    <dgm:cxn modelId="{F201CA2D-BFEE-459C-8DA7-BBCD937FD85D}" srcId="{7E1DF030-276C-4EA4-9B9E-5566673FC2CE}" destId="{36C80290-4C69-4C5B-9EFD-C28E60EED2A9}" srcOrd="4" destOrd="0" parTransId="{71769677-CFD4-4817-8990-F93CC49025BD}" sibTransId="{6683F4AE-44C5-415F-A8E0-80EBDB5B0DCC}"/>
    <dgm:cxn modelId="{5DF22736-36CB-49A8-B098-77D22BAC57DB}" type="presOf" srcId="{7E1DF030-276C-4EA4-9B9E-5566673FC2CE}" destId="{002CA63C-B59B-48AA-9ADE-5F64A48D9483}" srcOrd="1" destOrd="0" presId="urn:microsoft.com/office/officeart/2009/3/layout/HorizontalOrganizationChart"/>
    <dgm:cxn modelId="{C00DDF37-F539-45BE-A3D8-4F80E2931E52}" type="presOf" srcId="{36C80290-4C69-4C5B-9EFD-C28E60EED2A9}" destId="{1CBC7872-CD8D-4C76-9198-5676B5DDA6A8}" srcOrd="0" destOrd="0" presId="urn:microsoft.com/office/officeart/2009/3/layout/HorizontalOrganizationChart"/>
    <dgm:cxn modelId="{DF2F5D3A-A6B6-4905-973C-3C21378701F0}" type="presOf" srcId="{8F1BA2C0-3D49-46F0-8E17-71E86B69340D}" destId="{22A36300-D05D-4076-8A36-F5BD07CDDABF}" srcOrd="1" destOrd="0" presId="urn:microsoft.com/office/officeart/2009/3/layout/HorizontalOrganizationChart"/>
    <dgm:cxn modelId="{0AA57E5D-6A03-4185-B202-F703C15E37C8}" type="presOf" srcId="{BDB4C601-0B17-485D-BA28-1D6423B8F638}" destId="{F2A38F1D-D647-4BA3-96A5-8D85E4A723EC}" srcOrd="1" destOrd="0" presId="urn:microsoft.com/office/officeart/2009/3/layout/HorizontalOrganizationChart"/>
    <dgm:cxn modelId="{DFF4B35D-A3B9-4901-8F20-0963E8DCAAC3}" type="presOf" srcId="{BDB4C601-0B17-485D-BA28-1D6423B8F638}" destId="{D09662F7-4346-418F-9412-A8B00BFC301E}" srcOrd="0" destOrd="0" presId="urn:microsoft.com/office/officeart/2009/3/layout/HorizontalOrganizationChart"/>
    <dgm:cxn modelId="{C671D24E-0978-43F9-AADE-D3C9A74B9AC4}" type="presOf" srcId="{36C80290-4C69-4C5B-9EFD-C28E60EED2A9}" destId="{5B4D46B6-1B8C-4F00-8283-FA6A2BB5E686}" srcOrd="1" destOrd="0" presId="urn:microsoft.com/office/officeart/2009/3/layout/HorizontalOrganizationChart"/>
    <dgm:cxn modelId="{264D0052-78B4-405D-88A9-6F5AF685A507}" type="presOf" srcId="{C5201AFA-BB5B-4E7D-A68F-6FA2AB66F782}" destId="{358AE34F-84EE-42A1-B914-F22EB6493DA5}" srcOrd="0" destOrd="0" presId="urn:microsoft.com/office/officeart/2009/3/layout/HorizontalOrganizationChart"/>
    <dgm:cxn modelId="{9DD11A57-151F-4388-806C-C20352DA3115}" srcId="{BC8744E6-ADAB-4367-B75B-B20A297532A1}" destId="{9420C6F4-4417-43F4-B66A-C0B3A5492F32}" srcOrd="0" destOrd="0" parTransId="{BF0BBC61-11A4-4044-B81A-5985D202EBE3}" sibTransId="{4DF36F59-549A-4BB4-ABD9-BFEDF081BC99}"/>
    <dgm:cxn modelId="{F1B0F457-5980-4D79-8F91-E70A815687E6}" srcId="{6AEC01DD-4AD1-4776-89BB-C7998F6446CC}" destId="{8F1BA2C0-3D49-46F0-8E17-71E86B69340D}" srcOrd="0" destOrd="0" parTransId="{26ECEB50-956B-4C59-BC18-E727FC7AB7C7}" sibTransId="{292D6CA1-D06E-4F9A-B4F2-7BDCC5D22F8D}"/>
    <dgm:cxn modelId="{4DEF8D8B-4F8E-4A59-991C-3ED4206C931F}" srcId="{7E1DF030-276C-4EA4-9B9E-5566673FC2CE}" destId="{C0DEA7A0-6B48-41A7-912E-918E95E33B87}" srcOrd="2" destOrd="0" parTransId="{F21F4A04-12C0-4238-89F9-0EE31AB5F723}" sibTransId="{9954FFE6-80CB-4BAE-95A4-CB053D983CC7}"/>
    <dgm:cxn modelId="{436A5A9D-3118-48C6-8C39-CFB6B9EA6EE7}" type="presOf" srcId="{90D5A0A0-9073-431D-9CEE-A3B3FF0F48E8}" destId="{CAA41F3A-1864-41AD-AA67-D2155BCCE6EB}" srcOrd="0" destOrd="0" presId="urn:microsoft.com/office/officeart/2009/3/layout/HorizontalOrganizationChart"/>
    <dgm:cxn modelId="{F5789CA1-F33D-4773-A140-89CC0D0B7FB1}" type="presOf" srcId="{BC8744E6-ADAB-4367-B75B-B20A297532A1}" destId="{0B0EA00B-A443-46A9-BDA4-94D26063270B}" srcOrd="0" destOrd="0" presId="urn:microsoft.com/office/officeart/2009/3/layout/HorizontalOrganizationChart"/>
    <dgm:cxn modelId="{4AAA60A2-25C7-4B7A-BF6C-2F480E718603}" type="presOf" srcId="{26ECEB50-956B-4C59-BC18-E727FC7AB7C7}" destId="{04D1A1CE-A33D-4824-A42A-A5FA05F2728F}" srcOrd="0" destOrd="0" presId="urn:microsoft.com/office/officeart/2009/3/layout/HorizontalOrganizationChart"/>
    <dgm:cxn modelId="{DF9EF0A5-B27C-4489-BDC1-34C6D8BCE8BB}" type="presOf" srcId="{6AEC01DD-4AD1-4776-89BB-C7998F6446CC}" destId="{33C7E182-60BA-486F-AE0F-0C2C1B198332}" srcOrd="0" destOrd="0" presId="urn:microsoft.com/office/officeart/2009/3/layout/HorizontalOrganizationChart"/>
    <dgm:cxn modelId="{3994E5A8-C016-4D2F-A2AB-1C7B07FC7458}" type="presOf" srcId="{80C03A97-DDD6-48F3-B989-5FE12DF35312}" destId="{1157B09E-323E-48CD-9CF8-C1545485E4A2}" srcOrd="0" destOrd="0" presId="urn:microsoft.com/office/officeart/2009/3/layout/HorizontalOrganizationChart"/>
    <dgm:cxn modelId="{C0EDB1B1-3BCA-4538-864D-94E7B3F310EA}" type="presOf" srcId="{9420C6F4-4417-43F4-B66A-C0B3A5492F32}" destId="{327BA0BD-3992-4D5A-8BB0-BC16D066D1BA}" srcOrd="1" destOrd="0" presId="urn:microsoft.com/office/officeart/2009/3/layout/HorizontalOrganizationChart"/>
    <dgm:cxn modelId="{652A9EB9-B3D3-4FBC-A625-1C963275194A}" type="presOf" srcId="{C0DEA7A0-6B48-41A7-912E-918E95E33B87}" destId="{65D642AE-D538-42A3-8764-D44DAE20F45C}" srcOrd="1" destOrd="0" presId="urn:microsoft.com/office/officeart/2009/3/layout/HorizontalOrganizationChart"/>
    <dgm:cxn modelId="{3AB4B2B9-F17D-4E8F-A7E4-07A12DEF2159}" type="presOf" srcId="{71769677-CFD4-4817-8990-F93CC49025BD}" destId="{F0AB4CC0-4604-4C59-89C0-77EC64422056}" srcOrd="0" destOrd="0" presId="urn:microsoft.com/office/officeart/2009/3/layout/HorizontalOrganizationChart"/>
    <dgm:cxn modelId="{B51645BC-9556-4318-9414-093832CBD14A}" srcId="{C0DEA7A0-6B48-41A7-912E-918E95E33B87}" destId="{6F8A10B8-FD8B-40A8-B3D4-A2E353C3EEB4}" srcOrd="0" destOrd="0" parTransId="{83DEEA0B-A620-456F-8771-D2C67DC9E28D}" sibTransId="{AF3551D0-3B4F-4BCA-8DDF-B0547033465D}"/>
    <dgm:cxn modelId="{158D59C0-5FDE-40C2-AE68-FBACF6DBACF9}" srcId="{7E1DF030-276C-4EA4-9B9E-5566673FC2CE}" destId="{C5201AFA-BB5B-4E7D-A68F-6FA2AB66F782}" srcOrd="1" destOrd="0" parTransId="{82B79A05-78F6-4A8B-A413-05B7583D813A}" sibTransId="{C72335E7-C294-4E14-958F-23E2637718A8}"/>
    <dgm:cxn modelId="{02D8EEC1-C2EA-4D7F-81F5-1ACA8A7DEB5B}" type="presOf" srcId="{C0DEA7A0-6B48-41A7-912E-918E95E33B87}" destId="{04B53845-E597-4AC7-A3C1-9AB6C65C841E}" srcOrd="0" destOrd="0" presId="urn:microsoft.com/office/officeart/2009/3/layout/HorizontalOrganizationChart"/>
    <dgm:cxn modelId="{5511DDC2-DC86-4302-B122-4AD6F0D325A7}" type="presOf" srcId="{83DEEA0B-A620-456F-8771-D2C67DC9E28D}" destId="{EDB06BED-78DD-4B0A-8017-98EC8AC177A8}" srcOrd="0" destOrd="0" presId="urn:microsoft.com/office/officeart/2009/3/layout/HorizontalOrganizationChart"/>
    <dgm:cxn modelId="{02F369CA-C2FD-452A-A844-49898AA9883F}" type="presOf" srcId="{82B79A05-78F6-4A8B-A413-05B7583D813A}" destId="{87477765-E36E-498E-83CF-26C7F0DA0D06}" srcOrd="0" destOrd="0" presId="urn:microsoft.com/office/officeart/2009/3/layout/HorizontalOrganizationChart"/>
    <dgm:cxn modelId="{5741BDCA-BE23-4B9C-A72B-573B163D7A7A}" type="presOf" srcId="{6AEC01DD-4AD1-4776-89BB-C7998F6446CC}" destId="{AA4E406A-27DC-4977-8F8F-E23CBCDAD935}" srcOrd="1" destOrd="0" presId="urn:microsoft.com/office/officeart/2009/3/layout/HorizontalOrganizationChart"/>
    <dgm:cxn modelId="{CE86B0D3-9C6B-4738-91E4-CA99CEE0C865}" srcId="{0B71F448-B803-4D6D-A2AB-B8DA910A019C}" destId="{7E1DF030-276C-4EA4-9B9E-5566673FC2CE}" srcOrd="0" destOrd="0" parTransId="{AD94AD9F-380D-4F11-946C-CD862FA50F15}" sibTransId="{C8EEE1AD-4EEE-4AEB-B790-B43ADE456D28}"/>
    <dgm:cxn modelId="{EEDB23DC-8D90-4408-BF81-5DD4199149D1}" type="presOf" srcId="{F21F4A04-12C0-4238-89F9-0EE31AB5F723}" destId="{874586CA-E9F2-4180-BE66-88C517967357}" srcOrd="0" destOrd="0" presId="urn:microsoft.com/office/officeart/2009/3/layout/HorizontalOrganizationChart"/>
    <dgm:cxn modelId="{4E4B6BDC-0D93-4673-8B95-6BE9C2276F6F}" srcId="{7E1DF030-276C-4EA4-9B9E-5566673FC2CE}" destId="{6AEC01DD-4AD1-4776-89BB-C7998F6446CC}" srcOrd="3" destOrd="0" parTransId="{0254ED11-F5DA-4EC8-B412-4A36CCB9DD34}" sibTransId="{C1DF580A-97DB-459D-949A-FCFDFD8347F5}"/>
    <dgm:cxn modelId="{B14963DF-A177-49F6-AE37-8595F24F758C}" type="presOf" srcId="{0254ED11-F5DA-4EC8-B412-4A36CCB9DD34}" destId="{50F14E99-5DF6-432C-8F2F-6B18D6B95EF6}" srcOrd="0" destOrd="0" presId="urn:microsoft.com/office/officeart/2009/3/layout/HorizontalOrganizationChart"/>
    <dgm:cxn modelId="{D7E077DF-0ADB-4BB4-BEE8-FC8FDF43F8A9}" type="presOf" srcId="{9420C6F4-4417-43F4-B66A-C0B3A5492F32}" destId="{DD823A65-F108-4259-B9BB-A520428F1E71}" srcOrd="0" destOrd="0" presId="urn:microsoft.com/office/officeart/2009/3/layout/HorizontalOrganizationChart"/>
    <dgm:cxn modelId="{AE1641E2-B72A-4DFC-9C9D-5DBAAD3BA130}" type="presOf" srcId="{16097D66-2385-4D4A-B0B6-4D56F159C8D6}" destId="{EA216166-CF0B-4120-B861-6FD7675F1821}" srcOrd="0" destOrd="0" presId="urn:microsoft.com/office/officeart/2009/3/layout/HorizontalOrganizationChart"/>
    <dgm:cxn modelId="{4BE42EE3-1C68-4258-A17D-54354B12207D}" type="presOf" srcId="{6F8A10B8-FD8B-40A8-B3D4-A2E353C3EEB4}" destId="{9ED77249-0203-4106-91BF-0A60A96D5CBF}" srcOrd="0" destOrd="0" presId="urn:microsoft.com/office/officeart/2009/3/layout/HorizontalOrganizationChart"/>
    <dgm:cxn modelId="{F684DBE7-EE92-4BD5-9756-927A9C10449E}" srcId="{C5201AFA-BB5B-4E7D-A68F-6FA2AB66F782}" destId="{BDB4C601-0B17-485D-BA28-1D6423B8F638}" srcOrd="0" destOrd="0" parTransId="{D42ACEA2-5967-4736-ABF4-6F25F14042BA}" sibTransId="{BEDF33B8-A855-4D42-ABD5-C99DB5D8B621}"/>
    <dgm:cxn modelId="{41A555EC-626D-4A6B-8002-67197F07EBDE}" type="presOf" srcId="{6F8A10B8-FD8B-40A8-B3D4-A2E353C3EEB4}" destId="{26D98D33-65E9-47C5-AE48-2B06335ADAD3}" srcOrd="1" destOrd="0" presId="urn:microsoft.com/office/officeart/2009/3/layout/HorizontalOrganizationChart"/>
    <dgm:cxn modelId="{5FC159F2-C501-4468-95CA-ABE494D3FFCC}" srcId="{36C80290-4C69-4C5B-9EFD-C28E60EED2A9}" destId="{16097D66-2385-4D4A-B0B6-4D56F159C8D6}" srcOrd="0" destOrd="0" parTransId="{80C03A97-DDD6-48F3-B989-5FE12DF35312}" sibTransId="{238659E2-F4AE-44F4-BC14-3110D25789DC}"/>
    <dgm:cxn modelId="{E8DA1C57-67F5-4A5A-948D-1DCBAF89964B}" type="presParOf" srcId="{ACD828FB-6184-4F27-A6A5-0E805094C5CF}" destId="{6CE917BC-8519-4A96-979D-2FD6DC0474FF}" srcOrd="0" destOrd="0" presId="urn:microsoft.com/office/officeart/2009/3/layout/HorizontalOrganizationChart"/>
    <dgm:cxn modelId="{B08AE89D-F63A-40DC-BBF6-95F0E3A0D9BE}" type="presParOf" srcId="{6CE917BC-8519-4A96-979D-2FD6DC0474FF}" destId="{107152CC-FBD5-4143-A50E-B603D2353339}" srcOrd="0" destOrd="0" presId="urn:microsoft.com/office/officeart/2009/3/layout/HorizontalOrganizationChart"/>
    <dgm:cxn modelId="{8EB964A6-6C7C-4C33-872E-D94357E3351D}" type="presParOf" srcId="{107152CC-FBD5-4143-A50E-B603D2353339}" destId="{D6CE3F74-7C79-4046-9875-AC087E0A95C8}" srcOrd="0" destOrd="0" presId="urn:microsoft.com/office/officeart/2009/3/layout/HorizontalOrganizationChart"/>
    <dgm:cxn modelId="{825738AE-6E1B-4D4F-84A7-EE27BFDB1CB8}" type="presParOf" srcId="{107152CC-FBD5-4143-A50E-B603D2353339}" destId="{002CA63C-B59B-48AA-9ADE-5F64A48D9483}" srcOrd="1" destOrd="0" presId="urn:microsoft.com/office/officeart/2009/3/layout/HorizontalOrganizationChart"/>
    <dgm:cxn modelId="{59395C40-BF39-4821-9F3C-6FB60BC303F7}" type="presParOf" srcId="{6CE917BC-8519-4A96-979D-2FD6DC0474FF}" destId="{0CE2505F-9B91-4E6F-838C-3CD4CCAC8D64}" srcOrd="1" destOrd="0" presId="urn:microsoft.com/office/officeart/2009/3/layout/HorizontalOrganizationChart"/>
    <dgm:cxn modelId="{315D44D0-91EB-4129-8301-51EADE61FAEE}" type="presParOf" srcId="{0CE2505F-9B91-4E6F-838C-3CD4CCAC8D64}" destId="{CAA41F3A-1864-41AD-AA67-D2155BCCE6EB}" srcOrd="0" destOrd="0" presId="urn:microsoft.com/office/officeart/2009/3/layout/HorizontalOrganizationChart"/>
    <dgm:cxn modelId="{D1BAC57E-8446-4E80-B8C7-B7BF86D83E28}" type="presParOf" srcId="{0CE2505F-9B91-4E6F-838C-3CD4CCAC8D64}" destId="{EA416564-1E8B-4AAE-A144-1154BEC986B1}" srcOrd="1" destOrd="0" presId="urn:microsoft.com/office/officeart/2009/3/layout/HorizontalOrganizationChart"/>
    <dgm:cxn modelId="{BAE53AC8-F1A7-42B3-8C8E-16FACEE065D6}" type="presParOf" srcId="{EA416564-1E8B-4AAE-A144-1154BEC986B1}" destId="{56B4BB48-A0EC-4068-AA2C-F20117E92660}" srcOrd="0" destOrd="0" presId="urn:microsoft.com/office/officeart/2009/3/layout/HorizontalOrganizationChart"/>
    <dgm:cxn modelId="{5DC7C397-15A8-4669-B84F-E200A265E6F5}" type="presParOf" srcId="{56B4BB48-A0EC-4068-AA2C-F20117E92660}" destId="{0B0EA00B-A443-46A9-BDA4-94D26063270B}" srcOrd="0" destOrd="0" presId="urn:microsoft.com/office/officeart/2009/3/layout/HorizontalOrganizationChart"/>
    <dgm:cxn modelId="{96773952-4793-411F-B494-B9F18C2E8491}" type="presParOf" srcId="{56B4BB48-A0EC-4068-AA2C-F20117E92660}" destId="{2E788D4F-8FF4-439A-A588-499667007857}" srcOrd="1" destOrd="0" presId="urn:microsoft.com/office/officeart/2009/3/layout/HorizontalOrganizationChart"/>
    <dgm:cxn modelId="{1F78AB31-4E3F-437B-9DF8-24D423CE00CC}" type="presParOf" srcId="{EA416564-1E8B-4AAE-A144-1154BEC986B1}" destId="{380CF02C-837A-4950-AC68-1E4B5660B364}" srcOrd="1" destOrd="0" presId="urn:microsoft.com/office/officeart/2009/3/layout/HorizontalOrganizationChart"/>
    <dgm:cxn modelId="{05AC588D-EC91-4A2F-9141-B9D9BBD8746A}" type="presParOf" srcId="{380CF02C-837A-4950-AC68-1E4B5660B364}" destId="{42971316-14BA-4C9A-816F-8601403E38DA}" srcOrd="0" destOrd="0" presId="urn:microsoft.com/office/officeart/2009/3/layout/HorizontalOrganizationChart"/>
    <dgm:cxn modelId="{7BC96968-F15D-4020-B9D7-703279199166}" type="presParOf" srcId="{380CF02C-837A-4950-AC68-1E4B5660B364}" destId="{5DDE6EF9-9DCB-4E9B-B605-FB89C0F21E90}" srcOrd="1" destOrd="0" presId="urn:microsoft.com/office/officeart/2009/3/layout/HorizontalOrganizationChart"/>
    <dgm:cxn modelId="{A84BDF97-EBEC-4A23-BEDD-5E646F3B3A15}" type="presParOf" srcId="{5DDE6EF9-9DCB-4E9B-B605-FB89C0F21E90}" destId="{B97D479C-DEF5-4F5D-8453-943312A86B03}" srcOrd="0" destOrd="0" presId="urn:microsoft.com/office/officeart/2009/3/layout/HorizontalOrganizationChart"/>
    <dgm:cxn modelId="{392138AB-CC40-4E5D-94FD-14824AA24F9F}" type="presParOf" srcId="{B97D479C-DEF5-4F5D-8453-943312A86B03}" destId="{DD823A65-F108-4259-B9BB-A520428F1E71}" srcOrd="0" destOrd="0" presId="urn:microsoft.com/office/officeart/2009/3/layout/HorizontalOrganizationChart"/>
    <dgm:cxn modelId="{3E424A1E-F8D2-4A94-B0BF-BDF9BAD6B758}" type="presParOf" srcId="{B97D479C-DEF5-4F5D-8453-943312A86B03}" destId="{327BA0BD-3992-4D5A-8BB0-BC16D066D1BA}" srcOrd="1" destOrd="0" presId="urn:microsoft.com/office/officeart/2009/3/layout/HorizontalOrganizationChart"/>
    <dgm:cxn modelId="{1F224AF2-C8B2-4509-8E28-9360D092D4AA}" type="presParOf" srcId="{5DDE6EF9-9DCB-4E9B-B605-FB89C0F21E90}" destId="{7FDF1B95-C374-4629-8970-508C8E7E6896}" srcOrd="1" destOrd="0" presId="urn:microsoft.com/office/officeart/2009/3/layout/HorizontalOrganizationChart"/>
    <dgm:cxn modelId="{13E049FF-41EA-4657-BEEF-8D837094E9CB}" type="presParOf" srcId="{5DDE6EF9-9DCB-4E9B-B605-FB89C0F21E90}" destId="{AE153211-AC28-4391-B7DA-3329DAA5A0E2}" srcOrd="2" destOrd="0" presId="urn:microsoft.com/office/officeart/2009/3/layout/HorizontalOrganizationChart"/>
    <dgm:cxn modelId="{10E5410B-DBB5-4075-8D6C-04E0B65785F2}" type="presParOf" srcId="{EA416564-1E8B-4AAE-A144-1154BEC986B1}" destId="{9BDA20D4-6024-44DF-894A-1B329E050F14}" srcOrd="2" destOrd="0" presId="urn:microsoft.com/office/officeart/2009/3/layout/HorizontalOrganizationChart"/>
    <dgm:cxn modelId="{204F91F0-1BAB-4AE6-AE09-4E14F0595518}" type="presParOf" srcId="{0CE2505F-9B91-4E6F-838C-3CD4CCAC8D64}" destId="{87477765-E36E-498E-83CF-26C7F0DA0D06}" srcOrd="2" destOrd="0" presId="urn:microsoft.com/office/officeart/2009/3/layout/HorizontalOrganizationChart"/>
    <dgm:cxn modelId="{A84AB8DA-354F-418D-BBA7-2BC4627367A4}" type="presParOf" srcId="{0CE2505F-9B91-4E6F-838C-3CD4CCAC8D64}" destId="{390C9C4C-609F-4695-8785-9149DCBAC091}" srcOrd="3" destOrd="0" presId="urn:microsoft.com/office/officeart/2009/3/layout/HorizontalOrganizationChart"/>
    <dgm:cxn modelId="{8895E1FE-B1EE-432B-A92B-73CAD91CAB4D}" type="presParOf" srcId="{390C9C4C-609F-4695-8785-9149DCBAC091}" destId="{4A154944-6E0F-4576-9EFC-1669C07D8D8A}" srcOrd="0" destOrd="0" presId="urn:microsoft.com/office/officeart/2009/3/layout/HorizontalOrganizationChart"/>
    <dgm:cxn modelId="{3586B19D-1DBB-4312-843A-6E801F095616}" type="presParOf" srcId="{4A154944-6E0F-4576-9EFC-1669C07D8D8A}" destId="{358AE34F-84EE-42A1-B914-F22EB6493DA5}" srcOrd="0" destOrd="0" presId="urn:microsoft.com/office/officeart/2009/3/layout/HorizontalOrganizationChart"/>
    <dgm:cxn modelId="{C055A4AF-54BE-4E3B-A1F3-12507E3257FC}" type="presParOf" srcId="{4A154944-6E0F-4576-9EFC-1669C07D8D8A}" destId="{A300FEA4-5391-4576-B2CE-17358F862D5A}" srcOrd="1" destOrd="0" presId="urn:microsoft.com/office/officeart/2009/3/layout/HorizontalOrganizationChart"/>
    <dgm:cxn modelId="{AD3F3F3B-E481-4F21-840F-011BC64235D3}" type="presParOf" srcId="{390C9C4C-609F-4695-8785-9149DCBAC091}" destId="{AE6D2327-4BE8-46F8-B87D-2E5E735E175E}" srcOrd="1" destOrd="0" presId="urn:microsoft.com/office/officeart/2009/3/layout/HorizontalOrganizationChart"/>
    <dgm:cxn modelId="{65FA3F82-25DA-457F-9A4F-0047997A3B9F}" type="presParOf" srcId="{AE6D2327-4BE8-46F8-B87D-2E5E735E175E}" destId="{C5826C22-8719-4A94-81CE-89B6D938114F}" srcOrd="0" destOrd="0" presId="urn:microsoft.com/office/officeart/2009/3/layout/HorizontalOrganizationChart"/>
    <dgm:cxn modelId="{70933EFD-2092-4B7A-9934-D8563BFFAD32}" type="presParOf" srcId="{AE6D2327-4BE8-46F8-B87D-2E5E735E175E}" destId="{8B3055B9-5D7C-4459-9DB7-B550FFD3A5CD}" srcOrd="1" destOrd="0" presId="urn:microsoft.com/office/officeart/2009/3/layout/HorizontalOrganizationChart"/>
    <dgm:cxn modelId="{6688008E-ACD8-44EA-85A7-6D8FF9DD7CFD}" type="presParOf" srcId="{8B3055B9-5D7C-4459-9DB7-B550FFD3A5CD}" destId="{F5A6BA03-0E97-4711-84D6-34B61CB3DF3A}" srcOrd="0" destOrd="0" presId="urn:microsoft.com/office/officeart/2009/3/layout/HorizontalOrganizationChart"/>
    <dgm:cxn modelId="{6B45F62B-0BAC-452F-AB0F-47388B052280}" type="presParOf" srcId="{F5A6BA03-0E97-4711-84D6-34B61CB3DF3A}" destId="{D09662F7-4346-418F-9412-A8B00BFC301E}" srcOrd="0" destOrd="0" presId="urn:microsoft.com/office/officeart/2009/3/layout/HorizontalOrganizationChart"/>
    <dgm:cxn modelId="{B9357621-8FA4-4319-B7E7-2421CA3D8369}" type="presParOf" srcId="{F5A6BA03-0E97-4711-84D6-34B61CB3DF3A}" destId="{F2A38F1D-D647-4BA3-96A5-8D85E4A723EC}" srcOrd="1" destOrd="0" presId="urn:microsoft.com/office/officeart/2009/3/layout/HorizontalOrganizationChart"/>
    <dgm:cxn modelId="{814B3638-0E9F-49E8-8302-90A761444F46}" type="presParOf" srcId="{8B3055B9-5D7C-4459-9DB7-B550FFD3A5CD}" destId="{FD323E82-6006-4815-8867-AC78F3B67E74}" srcOrd="1" destOrd="0" presId="urn:microsoft.com/office/officeart/2009/3/layout/HorizontalOrganizationChart"/>
    <dgm:cxn modelId="{E41D8985-9393-411C-835D-77B3D8C77951}" type="presParOf" srcId="{8B3055B9-5D7C-4459-9DB7-B550FFD3A5CD}" destId="{E0A1C789-BE2C-438B-8CC4-B3F81CACA8DA}" srcOrd="2" destOrd="0" presId="urn:microsoft.com/office/officeart/2009/3/layout/HorizontalOrganizationChart"/>
    <dgm:cxn modelId="{5E97AC3E-5761-454B-80CB-CB60ABA09AF2}" type="presParOf" srcId="{390C9C4C-609F-4695-8785-9149DCBAC091}" destId="{8282614D-6BCC-42D5-B6B8-2F50B924B975}" srcOrd="2" destOrd="0" presId="urn:microsoft.com/office/officeart/2009/3/layout/HorizontalOrganizationChart"/>
    <dgm:cxn modelId="{3AE46939-65FB-4E46-80A0-3DCBB0BFD250}" type="presParOf" srcId="{0CE2505F-9B91-4E6F-838C-3CD4CCAC8D64}" destId="{874586CA-E9F2-4180-BE66-88C517967357}" srcOrd="4" destOrd="0" presId="urn:microsoft.com/office/officeart/2009/3/layout/HorizontalOrganizationChart"/>
    <dgm:cxn modelId="{82B110EB-27C9-4EED-BF08-BB526F176082}" type="presParOf" srcId="{0CE2505F-9B91-4E6F-838C-3CD4CCAC8D64}" destId="{5FAFCD41-CC4E-471A-806A-FF3FC545EBE9}" srcOrd="5" destOrd="0" presId="urn:microsoft.com/office/officeart/2009/3/layout/HorizontalOrganizationChart"/>
    <dgm:cxn modelId="{8EF5C703-13A0-4270-B664-7385D0BB939C}" type="presParOf" srcId="{5FAFCD41-CC4E-471A-806A-FF3FC545EBE9}" destId="{1034C783-7A66-4F83-BF8E-C1F4BAF66B84}" srcOrd="0" destOrd="0" presId="urn:microsoft.com/office/officeart/2009/3/layout/HorizontalOrganizationChart"/>
    <dgm:cxn modelId="{F5F18AA5-2A3A-46F7-95EF-64B84D356F1D}" type="presParOf" srcId="{1034C783-7A66-4F83-BF8E-C1F4BAF66B84}" destId="{04B53845-E597-4AC7-A3C1-9AB6C65C841E}" srcOrd="0" destOrd="0" presId="urn:microsoft.com/office/officeart/2009/3/layout/HorizontalOrganizationChart"/>
    <dgm:cxn modelId="{0F25A873-D939-401E-ADF0-4C1B5D19E38C}" type="presParOf" srcId="{1034C783-7A66-4F83-BF8E-C1F4BAF66B84}" destId="{65D642AE-D538-42A3-8764-D44DAE20F45C}" srcOrd="1" destOrd="0" presId="urn:microsoft.com/office/officeart/2009/3/layout/HorizontalOrganizationChart"/>
    <dgm:cxn modelId="{67BD11CD-CFD4-4F85-B800-5228340F4AC7}" type="presParOf" srcId="{5FAFCD41-CC4E-471A-806A-FF3FC545EBE9}" destId="{E19A7CA8-5750-4BA1-869A-FAF59627D9F6}" srcOrd="1" destOrd="0" presId="urn:microsoft.com/office/officeart/2009/3/layout/HorizontalOrganizationChart"/>
    <dgm:cxn modelId="{F24D2A9D-C55F-4262-8D91-781A998BC31E}" type="presParOf" srcId="{E19A7CA8-5750-4BA1-869A-FAF59627D9F6}" destId="{EDB06BED-78DD-4B0A-8017-98EC8AC177A8}" srcOrd="0" destOrd="0" presId="urn:microsoft.com/office/officeart/2009/3/layout/HorizontalOrganizationChart"/>
    <dgm:cxn modelId="{D5011727-5473-4265-988D-A7A55A79F0B5}" type="presParOf" srcId="{E19A7CA8-5750-4BA1-869A-FAF59627D9F6}" destId="{22586BC6-3E1F-497D-8D75-A7715591146E}" srcOrd="1" destOrd="0" presId="urn:microsoft.com/office/officeart/2009/3/layout/HorizontalOrganizationChart"/>
    <dgm:cxn modelId="{81F64721-B9F2-4C26-9DF2-A52262E2AFBF}" type="presParOf" srcId="{22586BC6-3E1F-497D-8D75-A7715591146E}" destId="{0378CB0D-131B-4149-ACEA-B4E03EFB0DF8}" srcOrd="0" destOrd="0" presId="urn:microsoft.com/office/officeart/2009/3/layout/HorizontalOrganizationChart"/>
    <dgm:cxn modelId="{14B71A19-DDD1-4EBF-AE0B-819160A4C599}" type="presParOf" srcId="{0378CB0D-131B-4149-ACEA-B4E03EFB0DF8}" destId="{9ED77249-0203-4106-91BF-0A60A96D5CBF}" srcOrd="0" destOrd="0" presId="urn:microsoft.com/office/officeart/2009/3/layout/HorizontalOrganizationChart"/>
    <dgm:cxn modelId="{833943F6-7341-45B3-A758-A33D245D50A4}" type="presParOf" srcId="{0378CB0D-131B-4149-ACEA-B4E03EFB0DF8}" destId="{26D98D33-65E9-47C5-AE48-2B06335ADAD3}" srcOrd="1" destOrd="0" presId="urn:microsoft.com/office/officeart/2009/3/layout/HorizontalOrganizationChart"/>
    <dgm:cxn modelId="{7D19F40B-1CA9-48DE-8423-1ACE06B6462C}" type="presParOf" srcId="{22586BC6-3E1F-497D-8D75-A7715591146E}" destId="{0C5BB1FC-8B19-499E-AAC7-DB357C3BD0A5}" srcOrd="1" destOrd="0" presId="urn:microsoft.com/office/officeart/2009/3/layout/HorizontalOrganizationChart"/>
    <dgm:cxn modelId="{17B1CC71-6EB4-44EC-9C68-542DFF0E2513}" type="presParOf" srcId="{22586BC6-3E1F-497D-8D75-A7715591146E}" destId="{C01837A7-C77B-4730-AAFB-608CABA50305}" srcOrd="2" destOrd="0" presId="urn:microsoft.com/office/officeart/2009/3/layout/HorizontalOrganizationChart"/>
    <dgm:cxn modelId="{A170B09D-8992-4C5D-A438-AAB1FD2241FF}" type="presParOf" srcId="{5FAFCD41-CC4E-471A-806A-FF3FC545EBE9}" destId="{7A3B725C-3E04-4D22-BB63-F504268EF929}" srcOrd="2" destOrd="0" presId="urn:microsoft.com/office/officeart/2009/3/layout/HorizontalOrganizationChart"/>
    <dgm:cxn modelId="{6EE30238-8D4C-44AD-A430-7EB7C1170551}" type="presParOf" srcId="{0CE2505F-9B91-4E6F-838C-3CD4CCAC8D64}" destId="{50F14E99-5DF6-432C-8F2F-6B18D6B95EF6}" srcOrd="6" destOrd="0" presId="urn:microsoft.com/office/officeart/2009/3/layout/HorizontalOrganizationChart"/>
    <dgm:cxn modelId="{92C37A44-EC84-4E2D-98C5-F4004AD0C9F8}" type="presParOf" srcId="{0CE2505F-9B91-4E6F-838C-3CD4CCAC8D64}" destId="{3B866315-C535-445B-BD44-EE5141F9460D}" srcOrd="7" destOrd="0" presId="urn:microsoft.com/office/officeart/2009/3/layout/HorizontalOrganizationChart"/>
    <dgm:cxn modelId="{305EDFD0-610B-42AC-9FA5-EE011CC4B2AA}" type="presParOf" srcId="{3B866315-C535-445B-BD44-EE5141F9460D}" destId="{44458D14-1601-4BEE-AD70-ED000294EFC8}" srcOrd="0" destOrd="0" presId="urn:microsoft.com/office/officeart/2009/3/layout/HorizontalOrganizationChart"/>
    <dgm:cxn modelId="{4BED32E8-8977-4485-93C6-841B304F9ABE}" type="presParOf" srcId="{44458D14-1601-4BEE-AD70-ED000294EFC8}" destId="{33C7E182-60BA-486F-AE0F-0C2C1B198332}" srcOrd="0" destOrd="0" presId="urn:microsoft.com/office/officeart/2009/3/layout/HorizontalOrganizationChart"/>
    <dgm:cxn modelId="{361C4B35-F914-4E39-BEC8-2C2F68F2B420}" type="presParOf" srcId="{44458D14-1601-4BEE-AD70-ED000294EFC8}" destId="{AA4E406A-27DC-4977-8F8F-E23CBCDAD935}" srcOrd="1" destOrd="0" presId="urn:microsoft.com/office/officeart/2009/3/layout/HorizontalOrganizationChart"/>
    <dgm:cxn modelId="{BB646348-A7A9-46BB-B4EC-7090068FB728}" type="presParOf" srcId="{3B866315-C535-445B-BD44-EE5141F9460D}" destId="{BCFCBC9D-4FBD-4B2A-800A-317F8E152952}" srcOrd="1" destOrd="0" presId="urn:microsoft.com/office/officeart/2009/3/layout/HorizontalOrganizationChart"/>
    <dgm:cxn modelId="{0438F7D9-1704-4BA7-BED8-B6C7701DA8C1}" type="presParOf" srcId="{BCFCBC9D-4FBD-4B2A-800A-317F8E152952}" destId="{04D1A1CE-A33D-4824-A42A-A5FA05F2728F}" srcOrd="0" destOrd="0" presId="urn:microsoft.com/office/officeart/2009/3/layout/HorizontalOrganizationChart"/>
    <dgm:cxn modelId="{E06A27FB-ED7B-4770-AF00-951B9A603942}" type="presParOf" srcId="{BCFCBC9D-4FBD-4B2A-800A-317F8E152952}" destId="{9EB63804-97FD-4EC1-A0AC-A697F9DF3B56}" srcOrd="1" destOrd="0" presId="urn:microsoft.com/office/officeart/2009/3/layout/HorizontalOrganizationChart"/>
    <dgm:cxn modelId="{B3922658-6E29-4EBA-83F7-5425E0B290E5}" type="presParOf" srcId="{9EB63804-97FD-4EC1-A0AC-A697F9DF3B56}" destId="{137E61D8-E1A1-43B1-B8FC-AD290AC81D50}" srcOrd="0" destOrd="0" presId="urn:microsoft.com/office/officeart/2009/3/layout/HorizontalOrganizationChart"/>
    <dgm:cxn modelId="{DAC7F856-3B02-42A9-95E4-225F8E7E113F}" type="presParOf" srcId="{137E61D8-E1A1-43B1-B8FC-AD290AC81D50}" destId="{D0072861-EF30-497C-96CA-D2709179D468}" srcOrd="0" destOrd="0" presId="urn:microsoft.com/office/officeart/2009/3/layout/HorizontalOrganizationChart"/>
    <dgm:cxn modelId="{4E06FDE4-3E13-4F03-929D-250E9D152069}" type="presParOf" srcId="{137E61D8-E1A1-43B1-B8FC-AD290AC81D50}" destId="{22A36300-D05D-4076-8A36-F5BD07CDDABF}" srcOrd="1" destOrd="0" presId="urn:microsoft.com/office/officeart/2009/3/layout/HorizontalOrganizationChart"/>
    <dgm:cxn modelId="{F79E27EB-1790-45E2-B8A1-C8F598F2FBD0}" type="presParOf" srcId="{9EB63804-97FD-4EC1-A0AC-A697F9DF3B56}" destId="{FE3A3A68-39DD-48F8-81C2-73644E95717B}" srcOrd="1" destOrd="0" presId="urn:microsoft.com/office/officeart/2009/3/layout/HorizontalOrganizationChart"/>
    <dgm:cxn modelId="{98F70237-7DF9-49C3-B5CF-ECD1AC15B7C6}" type="presParOf" srcId="{9EB63804-97FD-4EC1-A0AC-A697F9DF3B56}" destId="{CDDA1D36-5DA7-491C-A69A-A50502EBF3C9}" srcOrd="2" destOrd="0" presId="urn:microsoft.com/office/officeart/2009/3/layout/HorizontalOrganizationChart"/>
    <dgm:cxn modelId="{768CBFC6-0A7F-4426-967D-33207D4DD037}" type="presParOf" srcId="{3B866315-C535-445B-BD44-EE5141F9460D}" destId="{E1A9609C-1313-41E5-A002-79E7D6EA87D5}" srcOrd="2" destOrd="0" presId="urn:microsoft.com/office/officeart/2009/3/layout/HorizontalOrganizationChart"/>
    <dgm:cxn modelId="{209858CF-FC00-467B-BF56-7BAF29B43E73}" type="presParOf" srcId="{0CE2505F-9B91-4E6F-838C-3CD4CCAC8D64}" destId="{F0AB4CC0-4604-4C59-89C0-77EC64422056}" srcOrd="8" destOrd="0" presId="urn:microsoft.com/office/officeart/2009/3/layout/HorizontalOrganizationChart"/>
    <dgm:cxn modelId="{7E799272-E89F-44A3-BB10-4935A4CDED6A}" type="presParOf" srcId="{0CE2505F-9B91-4E6F-838C-3CD4CCAC8D64}" destId="{079F0FBA-EA24-4F39-8AF5-91CE96979CBA}" srcOrd="9" destOrd="0" presId="urn:microsoft.com/office/officeart/2009/3/layout/HorizontalOrganizationChart"/>
    <dgm:cxn modelId="{AEE3167C-36D5-4C43-923E-4099A2E03850}" type="presParOf" srcId="{079F0FBA-EA24-4F39-8AF5-91CE96979CBA}" destId="{BC72085D-8B2E-4C9F-8370-21909B66B148}" srcOrd="0" destOrd="0" presId="urn:microsoft.com/office/officeart/2009/3/layout/HorizontalOrganizationChart"/>
    <dgm:cxn modelId="{D3BE8555-F8D3-4EF6-8D85-C0042F1EFA0C}" type="presParOf" srcId="{BC72085D-8B2E-4C9F-8370-21909B66B148}" destId="{1CBC7872-CD8D-4C76-9198-5676B5DDA6A8}" srcOrd="0" destOrd="0" presId="urn:microsoft.com/office/officeart/2009/3/layout/HorizontalOrganizationChart"/>
    <dgm:cxn modelId="{17C10398-A43C-4DF2-B02C-18EB21F41B3E}" type="presParOf" srcId="{BC72085D-8B2E-4C9F-8370-21909B66B148}" destId="{5B4D46B6-1B8C-4F00-8283-FA6A2BB5E686}" srcOrd="1" destOrd="0" presId="urn:microsoft.com/office/officeart/2009/3/layout/HorizontalOrganizationChart"/>
    <dgm:cxn modelId="{765DF880-3110-4C41-A0AC-26B605D808D0}" type="presParOf" srcId="{079F0FBA-EA24-4F39-8AF5-91CE96979CBA}" destId="{90D40C71-BB16-47D9-87D1-80553C2C5A3F}" srcOrd="1" destOrd="0" presId="urn:microsoft.com/office/officeart/2009/3/layout/HorizontalOrganizationChart"/>
    <dgm:cxn modelId="{35AE2432-A748-462E-9D2B-957519755496}" type="presParOf" srcId="{90D40C71-BB16-47D9-87D1-80553C2C5A3F}" destId="{1157B09E-323E-48CD-9CF8-C1545485E4A2}" srcOrd="0" destOrd="0" presId="urn:microsoft.com/office/officeart/2009/3/layout/HorizontalOrganizationChart"/>
    <dgm:cxn modelId="{8A111C9D-6C77-4EEC-AD43-AB59A114CEEE}" type="presParOf" srcId="{90D40C71-BB16-47D9-87D1-80553C2C5A3F}" destId="{4485B2F2-3CA0-4D89-8002-F2F01162151F}" srcOrd="1" destOrd="0" presId="urn:microsoft.com/office/officeart/2009/3/layout/HorizontalOrganizationChart"/>
    <dgm:cxn modelId="{6E46BE85-4934-42F1-8E5E-890E476E255B}" type="presParOf" srcId="{4485B2F2-3CA0-4D89-8002-F2F01162151F}" destId="{D300F168-9E09-4D84-8227-A157F1EBE0D1}" srcOrd="0" destOrd="0" presId="urn:microsoft.com/office/officeart/2009/3/layout/HorizontalOrganizationChart"/>
    <dgm:cxn modelId="{09AE9958-A202-484B-8DD7-3675459ABE9A}" type="presParOf" srcId="{D300F168-9E09-4D84-8227-A157F1EBE0D1}" destId="{EA216166-CF0B-4120-B861-6FD7675F1821}" srcOrd="0" destOrd="0" presId="urn:microsoft.com/office/officeart/2009/3/layout/HorizontalOrganizationChart"/>
    <dgm:cxn modelId="{90FE718C-B380-4CC9-BCAB-801B512F232A}" type="presParOf" srcId="{D300F168-9E09-4D84-8227-A157F1EBE0D1}" destId="{9D795CCD-12AD-433E-AECD-19AFF0FC2762}" srcOrd="1" destOrd="0" presId="urn:microsoft.com/office/officeart/2009/3/layout/HorizontalOrganizationChart"/>
    <dgm:cxn modelId="{FE3D5F84-6953-4D05-B69E-4AEB0EC4966F}" type="presParOf" srcId="{4485B2F2-3CA0-4D89-8002-F2F01162151F}" destId="{66325EAF-62A4-48E2-BF49-E1E4057BBE89}" srcOrd="1" destOrd="0" presId="urn:microsoft.com/office/officeart/2009/3/layout/HorizontalOrganizationChart"/>
    <dgm:cxn modelId="{F47A3E91-C86C-48B7-877D-1CCC7FEB8428}" type="presParOf" srcId="{4485B2F2-3CA0-4D89-8002-F2F01162151F}" destId="{472808B8-18A4-48AE-8616-C7AFF391EAC9}" srcOrd="2" destOrd="0" presId="urn:microsoft.com/office/officeart/2009/3/layout/HorizontalOrganizationChart"/>
    <dgm:cxn modelId="{DDD3FCD1-7ACD-474B-865E-E0CD0EFBDA65}" type="presParOf" srcId="{079F0FBA-EA24-4F39-8AF5-91CE96979CBA}" destId="{D9978D29-F161-4991-B858-30CCBB2E4589}" srcOrd="2" destOrd="0" presId="urn:microsoft.com/office/officeart/2009/3/layout/HorizontalOrganizationChart"/>
    <dgm:cxn modelId="{F3BEB536-C261-431B-AB13-30B1B95B7F83}" type="presParOf" srcId="{6CE917BC-8519-4A96-979D-2FD6DC0474FF}" destId="{26BFE5DB-B1E6-4CF5-A859-EA37C621DE7E}" srcOrd="2" destOrd="0" presId="urn:microsoft.com/office/officeart/2009/3/layout/HorizontalOrganizationChar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1F448-B803-4D6D-A2AB-B8DA910A019C}"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GB"/>
        </a:p>
      </dgm:t>
    </dgm:pt>
    <dgm:pt modelId="{7E1DF030-276C-4EA4-9B9E-5566673FC2CE}">
      <dgm:prSet phldrT="[Texto]" custT="1"/>
      <dgm:spPr>
        <a:ln>
          <a:noFill/>
        </a:ln>
      </dgm:spPr>
      <dgm:t>
        <a:bodyPr/>
        <a:lstStyle/>
        <a:p>
          <a:r>
            <a:rPr lang="es-ES" sz="1400" dirty="0"/>
            <a:t>Módulo 2. </a:t>
          </a:r>
        </a:p>
        <a:p>
          <a:r>
            <a:rPr lang="es-ES" sz="1400" dirty="0"/>
            <a:t>Técnicas de producción, grabación y mezcla</a:t>
          </a:r>
          <a:endParaRPr lang="en-GB" sz="1400" dirty="0"/>
        </a:p>
      </dgm:t>
    </dgm:pt>
    <dgm:pt modelId="{AD94AD9F-380D-4F11-946C-CD862FA50F15}" type="parTrans" cxnId="{CE86B0D3-9C6B-4738-91E4-CA99CEE0C865}">
      <dgm:prSet/>
      <dgm:spPr/>
      <dgm:t>
        <a:bodyPr/>
        <a:lstStyle/>
        <a:p>
          <a:endParaRPr lang="en-GB" sz="1400"/>
        </a:p>
      </dgm:t>
    </dgm:pt>
    <dgm:pt modelId="{C8EEE1AD-4EEE-4AEB-B790-B43ADE456D28}" type="sibTrans" cxnId="{CE86B0D3-9C6B-4738-91E4-CA99CEE0C865}">
      <dgm:prSet/>
      <dgm:spPr/>
      <dgm:t>
        <a:bodyPr/>
        <a:lstStyle/>
        <a:p>
          <a:endParaRPr lang="en-GB" sz="1400"/>
        </a:p>
      </dgm:t>
    </dgm:pt>
    <dgm:pt modelId="{BC8744E6-ADAB-4367-B75B-B20A297532A1}">
      <dgm:prSet phldrT="[Texto]" custT="1"/>
      <dgm:spPr>
        <a:ln>
          <a:noFill/>
        </a:ln>
      </dgm:spPr>
      <dgm:t>
        <a:bodyPr/>
        <a:lstStyle/>
        <a:p>
          <a:r>
            <a:rPr lang="en-GB" sz="1400" dirty="0" err="1"/>
            <a:t>Unidad</a:t>
          </a:r>
          <a:r>
            <a:rPr lang="en-GB" sz="1400" dirty="0"/>
            <a:t> 1. </a:t>
          </a:r>
        </a:p>
        <a:p>
          <a:r>
            <a:rPr lang="en-GB" sz="1400" dirty="0"/>
            <a:t>Pre-</a:t>
          </a:r>
          <a:r>
            <a:rPr lang="en-GB" sz="1400" dirty="0" err="1"/>
            <a:t>producción</a:t>
          </a:r>
          <a:r>
            <a:rPr lang="en-GB" sz="1400" dirty="0"/>
            <a:t> o </a:t>
          </a:r>
          <a:r>
            <a:rPr lang="en-GB" sz="1400" dirty="0" err="1"/>
            <a:t>maqueta</a:t>
          </a:r>
          <a:r>
            <a:rPr lang="en-GB" sz="1400" dirty="0"/>
            <a:t> </a:t>
          </a:r>
        </a:p>
      </dgm:t>
    </dgm:pt>
    <dgm:pt modelId="{90D5A0A0-9073-431D-9CEE-A3B3FF0F48E8}" type="parTrans" cxnId="{25583026-92C2-41BE-96E9-C01FB2586C72}">
      <dgm:prSet custT="1"/>
      <dgm:spPr/>
      <dgm:t>
        <a:bodyPr/>
        <a:lstStyle/>
        <a:p>
          <a:endParaRPr lang="en-GB" sz="1400"/>
        </a:p>
      </dgm:t>
    </dgm:pt>
    <dgm:pt modelId="{B268C28B-7385-4B1F-8524-B865A2193E3C}" type="sibTrans" cxnId="{25583026-92C2-41BE-96E9-C01FB2586C72}">
      <dgm:prSet/>
      <dgm:spPr/>
      <dgm:t>
        <a:bodyPr/>
        <a:lstStyle/>
        <a:p>
          <a:endParaRPr lang="en-GB" sz="1400"/>
        </a:p>
      </dgm:t>
    </dgm:pt>
    <dgm:pt modelId="{0C39CAF2-8110-4D5C-BB50-6D2FB9873CBF}">
      <dgm:prSet custT="1"/>
      <dgm:spPr/>
      <dgm:t>
        <a:bodyPr/>
        <a:lstStyle/>
        <a:p>
          <a:r>
            <a:rPr lang="es-ES" sz="1400" dirty="0"/>
            <a:t>Tema 1. pre-producción</a:t>
          </a:r>
          <a:endParaRPr lang="en-GB" sz="1400" dirty="0"/>
        </a:p>
      </dgm:t>
    </dgm:pt>
    <dgm:pt modelId="{AA265D46-0910-4FB9-BAEE-815FCEE8438C}" type="parTrans" cxnId="{94222506-9866-4AAF-8D14-97FEED9B0497}">
      <dgm:prSet/>
      <dgm:spPr/>
      <dgm:t>
        <a:bodyPr/>
        <a:lstStyle/>
        <a:p>
          <a:endParaRPr lang="en-GB" sz="1400"/>
        </a:p>
      </dgm:t>
    </dgm:pt>
    <dgm:pt modelId="{0372F268-07B1-43F2-A7F4-23030DA6E41F}" type="sibTrans" cxnId="{94222506-9866-4AAF-8D14-97FEED9B0497}">
      <dgm:prSet/>
      <dgm:spPr/>
      <dgm:t>
        <a:bodyPr/>
        <a:lstStyle/>
        <a:p>
          <a:endParaRPr lang="en-GB" sz="1400"/>
        </a:p>
      </dgm:t>
    </dgm:pt>
    <dgm:pt modelId="{8C631747-2858-4DFC-840B-FDA7E4E8F686}">
      <dgm:prSet custT="1"/>
      <dgm:spPr/>
      <dgm:t>
        <a:bodyPr/>
        <a:lstStyle/>
        <a:p>
          <a:r>
            <a:rPr lang="es-ES" sz="1400" dirty="0"/>
            <a:t>Actividad de aprendizaje</a:t>
          </a:r>
          <a:endParaRPr lang="en-GB" sz="1400" dirty="0"/>
        </a:p>
      </dgm:t>
    </dgm:pt>
    <dgm:pt modelId="{874D7485-7A9E-4F70-B00F-616B8FCBD6BD}" type="parTrans" cxnId="{40EAAA5C-EEE4-4AD7-B6DC-E8AD98E19109}">
      <dgm:prSet/>
      <dgm:spPr/>
      <dgm:t>
        <a:bodyPr/>
        <a:lstStyle/>
        <a:p>
          <a:endParaRPr lang="en-GB" sz="1400"/>
        </a:p>
      </dgm:t>
    </dgm:pt>
    <dgm:pt modelId="{E1AE4150-75A4-42FA-90A4-E7066C2AAD5B}" type="sibTrans" cxnId="{40EAAA5C-EEE4-4AD7-B6DC-E8AD98E19109}">
      <dgm:prSet/>
      <dgm:spPr/>
      <dgm:t>
        <a:bodyPr/>
        <a:lstStyle/>
        <a:p>
          <a:endParaRPr lang="en-GB" sz="1400"/>
        </a:p>
      </dgm:t>
    </dgm:pt>
    <dgm:pt modelId="{ACD828FB-6184-4F27-A6A5-0E805094C5CF}" type="pres">
      <dgm:prSet presAssocID="{0B71F448-B803-4D6D-A2AB-B8DA910A019C}" presName="hierChild1" presStyleCnt="0">
        <dgm:presLayoutVars>
          <dgm:orgChart val="1"/>
          <dgm:chPref val="1"/>
          <dgm:dir/>
          <dgm:animOne val="branch"/>
          <dgm:animLvl val="lvl"/>
          <dgm:resizeHandles/>
        </dgm:presLayoutVars>
      </dgm:prSet>
      <dgm:spPr/>
    </dgm:pt>
    <dgm:pt modelId="{6CE917BC-8519-4A96-979D-2FD6DC0474FF}" type="pres">
      <dgm:prSet presAssocID="{7E1DF030-276C-4EA4-9B9E-5566673FC2CE}" presName="hierRoot1" presStyleCnt="0">
        <dgm:presLayoutVars>
          <dgm:hierBranch val="init"/>
        </dgm:presLayoutVars>
      </dgm:prSet>
      <dgm:spPr/>
    </dgm:pt>
    <dgm:pt modelId="{107152CC-FBD5-4143-A50E-B603D2353339}" type="pres">
      <dgm:prSet presAssocID="{7E1DF030-276C-4EA4-9B9E-5566673FC2CE}" presName="rootComposite1" presStyleCnt="0"/>
      <dgm:spPr/>
    </dgm:pt>
    <dgm:pt modelId="{D6CE3F74-7C79-4046-9875-AC087E0A95C8}" type="pres">
      <dgm:prSet presAssocID="{7E1DF030-276C-4EA4-9B9E-5566673FC2CE}" presName="rootText1" presStyleLbl="node0" presStyleIdx="0" presStyleCnt="1" custScaleX="86635">
        <dgm:presLayoutVars>
          <dgm:chPref val="3"/>
        </dgm:presLayoutVars>
      </dgm:prSet>
      <dgm:spPr/>
    </dgm:pt>
    <dgm:pt modelId="{002CA63C-B59B-48AA-9ADE-5F64A48D9483}" type="pres">
      <dgm:prSet presAssocID="{7E1DF030-276C-4EA4-9B9E-5566673FC2CE}" presName="rootConnector1" presStyleLbl="node1" presStyleIdx="0" presStyleCnt="0"/>
      <dgm:spPr/>
    </dgm:pt>
    <dgm:pt modelId="{0CE2505F-9B91-4E6F-838C-3CD4CCAC8D64}" type="pres">
      <dgm:prSet presAssocID="{7E1DF030-276C-4EA4-9B9E-5566673FC2CE}" presName="hierChild2" presStyleCnt="0"/>
      <dgm:spPr/>
    </dgm:pt>
    <dgm:pt modelId="{CAA41F3A-1864-41AD-AA67-D2155BCCE6EB}" type="pres">
      <dgm:prSet presAssocID="{90D5A0A0-9073-431D-9CEE-A3B3FF0F48E8}" presName="Name64" presStyleLbl="parChTrans1D2" presStyleIdx="0" presStyleCnt="1"/>
      <dgm:spPr/>
    </dgm:pt>
    <dgm:pt modelId="{EA416564-1E8B-4AAE-A144-1154BEC986B1}" type="pres">
      <dgm:prSet presAssocID="{BC8744E6-ADAB-4367-B75B-B20A297532A1}" presName="hierRoot2" presStyleCnt="0">
        <dgm:presLayoutVars>
          <dgm:hierBranch val="init"/>
        </dgm:presLayoutVars>
      </dgm:prSet>
      <dgm:spPr/>
    </dgm:pt>
    <dgm:pt modelId="{56B4BB48-A0EC-4068-AA2C-F20117E92660}" type="pres">
      <dgm:prSet presAssocID="{BC8744E6-ADAB-4367-B75B-B20A297532A1}" presName="rootComposite" presStyleCnt="0"/>
      <dgm:spPr/>
    </dgm:pt>
    <dgm:pt modelId="{0B0EA00B-A443-46A9-BDA4-94D26063270B}" type="pres">
      <dgm:prSet presAssocID="{BC8744E6-ADAB-4367-B75B-B20A297532A1}" presName="rootText" presStyleLbl="node2" presStyleIdx="0" presStyleCnt="1">
        <dgm:presLayoutVars>
          <dgm:chPref val="3"/>
        </dgm:presLayoutVars>
      </dgm:prSet>
      <dgm:spPr/>
    </dgm:pt>
    <dgm:pt modelId="{2E788D4F-8FF4-439A-A588-499667007857}" type="pres">
      <dgm:prSet presAssocID="{BC8744E6-ADAB-4367-B75B-B20A297532A1}" presName="rootConnector" presStyleLbl="node2" presStyleIdx="0" presStyleCnt="1"/>
      <dgm:spPr/>
    </dgm:pt>
    <dgm:pt modelId="{380CF02C-837A-4950-AC68-1E4B5660B364}" type="pres">
      <dgm:prSet presAssocID="{BC8744E6-ADAB-4367-B75B-B20A297532A1}" presName="hierChild4" presStyleCnt="0"/>
      <dgm:spPr/>
    </dgm:pt>
    <dgm:pt modelId="{176FE43E-708B-45C0-B7E7-AB9D9CBB295C}" type="pres">
      <dgm:prSet presAssocID="{AA265D46-0910-4FB9-BAEE-815FCEE8438C}" presName="Name64" presStyleLbl="parChTrans1D3" presStyleIdx="0" presStyleCnt="2"/>
      <dgm:spPr/>
    </dgm:pt>
    <dgm:pt modelId="{1AD5A2DC-1701-4F3F-8FEF-76B86C96C8D5}" type="pres">
      <dgm:prSet presAssocID="{0C39CAF2-8110-4D5C-BB50-6D2FB9873CBF}" presName="hierRoot2" presStyleCnt="0">
        <dgm:presLayoutVars>
          <dgm:hierBranch val="init"/>
        </dgm:presLayoutVars>
      </dgm:prSet>
      <dgm:spPr/>
    </dgm:pt>
    <dgm:pt modelId="{C4453457-4F7C-4566-8838-860EF92851CC}" type="pres">
      <dgm:prSet presAssocID="{0C39CAF2-8110-4D5C-BB50-6D2FB9873CBF}" presName="rootComposite" presStyleCnt="0"/>
      <dgm:spPr/>
    </dgm:pt>
    <dgm:pt modelId="{14FFEF31-7A22-4C8A-AC4F-024D13EE416B}" type="pres">
      <dgm:prSet presAssocID="{0C39CAF2-8110-4D5C-BB50-6D2FB9873CBF}" presName="rootText" presStyleLbl="node3" presStyleIdx="0" presStyleCnt="2">
        <dgm:presLayoutVars>
          <dgm:chPref val="3"/>
        </dgm:presLayoutVars>
      </dgm:prSet>
      <dgm:spPr/>
    </dgm:pt>
    <dgm:pt modelId="{29869B74-D9C7-44ED-AB39-A169129C8E26}" type="pres">
      <dgm:prSet presAssocID="{0C39CAF2-8110-4D5C-BB50-6D2FB9873CBF}" presName="rootConnector" presStyleLbl="node3" presStyleIdx="0" presStyleCnt="2"/>
      <dgm:spPr/>
    </dgm:pt>
    <dgm:pt modelId="{D952D906-E5AD-45A2-9164-1BB919C1E2D5}" type="pres">
      <dgm:prSet presAssocID="{0C39CAF2-8110-4D5C-BB50-6D2FB9873CBF}" presName="hierChild4" presStyleCnt="0"/>
      <dgm:spPr/>
    </dgm:pt>
    <dgm:pt modelId="{BDDB424B-2F50-46DC-95EF-C5221BC4E480}" type="pres">
      <dgm:prSet presAssocID="{0C39CAF2-8110-4D5C-BB50-6D2FB9873CBF}" presName="hierChild5" presStyleCnt="0"/>
      <dgm:spPr/>
    </dgm:pt>
    <dgm:pt modelId="{34BA8F29-9D03-4FE5-8065-57D61F0392F5}" type="pres">
      <dgm:prSet presAssocID="{874D7485-7A9E-4F70-B00F-616B8FCBD6BD}" presName="Name64" presStyleLbl="parChTrans1D3" presStyleIdx="1" presStyleCnt="2"/>
      <dgm:spPr/>
    </dgm:pt>
    <dgm:pt modelId="{697CF01D-F2D0-43A0-9AD3-A6236046BD1D}" type="pres">
      <dgm:prSet presAssocID="{8C631747-2858-4DFC-840B-FDA7E4E8F686}" presName="hierRoot2" presStyleCnt="0">
        <dgm:presLayoutVars>
          <dgm:hierBranch val="init"/>
        </dgm:presLayoutVars>
      </dgm:prSet>
      <dgm:spPr/>
    </dgm:pt>
    <dgm:pt modelId="{837C2E19-81E9-47C6-A842-B04300ABF8CE}" type="pres">
      <dgm:prSet presAssocID="{8C631747-2858-4DFC-840B-FDA7E4E8F686}" presName="rootComposite" presStyleCnt="0"/>
      <dgm:spPr/>
    </dgm:pt>
    <dgm:pt modelId="{E636FA21-1D9C-4429-B2FF-5AE50E259FB3}" type="pres">
      <dgm:prSet presAssocID="{8C631747-2858-4DFC-840B-FDA7E4E8F686}" presName="rootText" presStyleLbl="node3" presStyleIdx="1" presStyleCnt="2">
        <dgm:presLayoutVars>
          <dgm:chPref val="3"/>
        </dgm:presLayoutVars>
      </dgm:prSet>
      <dgm:spPr/>
    </dgm:pt>
    <dgm:pt modelId="{7D4297B6-0102-4146-AFCE-BF8CF75AA09E}" type="pres">
      <dgm:prSet presAssocID="{8C631747-2858-4DFC-840B-FDA7E4E8F686}" presName="rootConnector" presStyleLbl="node3" presStyleIdx="1" presStyleCnt="2"/>
      <dgm:spPr/>
    </dgm:pt>
    <dgm:pt modelId="{C86B7623-6455-4FA0-916D-6F166D3D7AAF}" type="pres">
      <dgm:prSet presAssocID="{8C631747-2858-4DFC-840B-FDA7E4E8F686}" presName="hierChild4" presStyleCnt="0"/>
      <dgm:spPr/>
    </dgm:pt>
    <dgm:pt modelId="{53AC1C18-90D3-440C-A3C0-D4B72E3DBE68}" type="pres">
      <dgm:prSet presAssocID="{8C631747-2858-4DFC-840B-FDA7E4E8F686}" presName="hierChild5" presStyleCnt="0"/>
      <dgm:spPr/>
    </dgm:pt>
    <dgm:pt modelId="{9BDA20D4-6024-44DF-894A-1B329E050F14}" type="pres">
      <dgm:prSet presAssocID="{BC8744E6-ADAB-4367-B75B-B20A297532A1}" presName="hierChild5" presStyleCnt="0"/>
      <dgm:spPr/>
    </dgm:pt>
    <dgm:pt modelId="{26BFE5DB-B1E6-4CF5-A859-EA37C621DE7E}" type="pres">
      <dgm:prSet presAssocID="{7E1DF030-276C-4EA4-9B9E-5566673FC2CE}" presName="hierChild3" presStyleCnt="0"/>
      <dgm:spPr/>
    </dgm:pt>
  </dgm:ptLst>
  <dgm:cxnLst>
    <dgm:cxn modelId="{F65C1A06-13C8-4BE3-B782-19AE41AF7E2F}" type="presOf" srcId="{BC8744E6-ADAB-4367-B75B-B20A297532A1}" destId="{2E788D4F-8FF4-439A-A588-499667007857}" srcOrd="1" destOrd="0" presId="urn:microsoft.com/office/officeart/2009/3/layout/HorizontalOrganizationChart"/>
    <dgm:cxn modelId="{94222506-9866-4AAF-8D14-97FEED9B0497}" srcId="{BC8744E6-ADAB-4367-B75B-B20A297532A1}" destId="{0C39CAF2-8110-4D5C-BB50-6D2FB9873CBF}" srcOrd="0" destOrd="0" parTransId="{AA265D46-0910-4FB9-BAEE-815FCEE8438C}" sibTransId="{0372F268-07B1-43F2-A7F4-23030DA6E41F}"/>
    <dgm:cxn modelId="{F393131D-A817-4DD8-A98A-81EA8C085A5E}" type="presOf" srcId="{874D7485-7A9E-4F70-B00F-616B8FCBD6BD}" destId="{34BA8F29-9D03-4FE5-8065-57D61F0392F5}" srcOrd="0" destOrd="0" presId="urn:microsoft.com/office/officeart/2009/3/layout/HorizontalOrganizationChart"/>
    <dgm:cxn modelId="{25583026-92C2-41BE-96E9-C01FB2586C72}" srcId="{7E1DF030-276C-4EA4-9B9E-5566673FC2CE}" destId="{BC8744E6-ADAB-4367-B75B-B20A297532A1}" srcOrd="0" destOrd="0" parTransId="{90D5A0A0-9073-431D-9CEE-A3B3FF0F48E8}" sibTransId="{B268C28B-7385-4B1F-8524-B865A2193E3C}"/>
    <dgm:cxn modelId="{54319926-5DC1-4316-9739-48FE8D36C6F9}" type="presOf" srcId="{AA265D46-0910-4FB9-BAEE-815FCEE8438C}" destId="{176FE43E-708B-45C0-B7E7-AB9D9CBB295C}" srcOrd="0" destOrd="0" presId="urn:microsoft.com/office/officeart/2009/3/layout/HorizontalOrganizationChart"/>
    <dgm:cxn modelId="{3B894632-2181-480E-AEBB-3BEFD57F9C97}" type="presOf" srcId="{8C631747-2858-4DFC-840B-FDA7E4E8F686}" destId="{E636FA21-1D9C-4429-B2FF-5AE50E259FB3}" srcOrd="0" destOrd="0" presId="urn:microsoft.com/office/officeart/2009/3/layout/HorizontalOrganizationChart"/>
    <dgm:cxn modelId="{B134AB3A-1972-433F-9E51-40E80BE68CB1}" type="presOf" srcId="{7E1DF030-276C-4EA4-9B9E-5566673FC2CE}" destId="{002CA63C-B59B-48AA-9ADE-5F64A48D9483}" srcOrd="1" destOrd="0" presId="urn:microsoft.com/office/officeart/2009/3/layout/HorizontalOrganizationChart"/>
    <dgm:cxn modelId="{40EAAA5C-EEE4-4AD7-B6DC-E8AD98E19109}" srcId="{BC8744E6-ADAB-4367-B75B-B20A297532A1}" destId="{8C631747-2858-4DFC-840B-FDA7E4E8F686}" srcOrd="1" destOrd="0" parTransId="{874D7485-7A9E-4F70-B00F-616B8FCBD6BD}" sibTransId="{E1AE4150-75A4-42FA-90A4-E7066C2AAD5B}"/>
    <dgm:cxn modelId="{8AB2B76C-2D75-4BBD-87D0-25409B7997CD}" type="presOf" srcId="{0C39CAF2-8110-4D5C-BB50-6D2FB9873CBF}" destId="{14FFEF31-7A22-4C8A-AC4F-024D13EE416B}" srcOrd="0" destOrd="0" presId="urn:microsoft.com/office/officeart/2009/3/layout/HorizontalOrganizationChart"/>
    <dgm:cxn modelId="{F138C272-727D-43B9-9899-2D8D22DACDCC}" type="presOf" srcId="{90D5A0A0-9073-431D-9CEE-A3B3FF0F48E8}" destId="{CAA41F3A-1864-41AD-AA67-D2155BCCE6EB}" srcOrd="0" destOrd="0" presId="urn:microsoft.com/office/officeart/2009/3/layout/HorizontalOrganizationChart"/>
    <dgm:cxn modelId="{54927A73-246A-4059-A9FF-7061CB62D334}" type="presOf" srcId="{7E1DF030-276C-4EA4-9B9E-5566673FC2CE}" destId="{D6CE3F74-7C79-4046-9875-AC087E0A95C8}" srcOrd="0" destOrd="0" presId="urn:microsoft.com/office/officeart/2009/3/layout/HorizontalOrganizationChart"/>
    <dgm:cxn modelId="{5DCC8579-805E-4127-9487-ED0AD5B40785}" type="presOf" srcId="{BC8744E6-ADAB-4367-B75B-B20A297532A1}" destId="{0B0EA00B-A443-46A9-BDA4-94D26063270B}" srcOrd="0" destOrd="0" presId="urn:microsoft.com/office/officeart/2009/3/layout/HorizontalOrganizationChart"/>
    <dgm:cxn modelId="{14DB4297-EBBC-451C-BB50-2F8214DA0926}" type="presOf" srcId="{0C39CAF2-8110-4D5C-BB50-6D2FB9873CBF}" destId="{29869B74-D9C7-44ED-AB39-A169129C8E26}" srcOrd="1" destOrd="0" presId="urn:microsoft.com/office/officeart/2009/3/layout/HorizontalOrganizationChart"/>
    <dgm:cxn modelId="{8366E4CD-581D-4521-B2B6-EE6FEC3D7556}" type="presOf" srcId="{8C631747-2858-4DFC-840B-FDA7E4E8F686}" destId="{7D4297B6-0102-4146-AFCE-BF8CF75AA09E}" srcOrd="1" destOrd="0" presId="urn:microsoft.com/office/officeart/2009/3/layout/HorizontalOrganizationChart"/>
    <dgm:cxn modelId="{CE86B0D3-9C6B-4738-91E4-CA99CEE0C865}" srcId="{0B71F448-B803-4D6D-A2AB-B8DA910A019C}" destId="{7E1DF030-276C-4EA4-9B9E-5566673FC2CE}" srcOrd="0" destOrd="0" parTransId="{AD94AD9F-380D-4F11-946C-CD862FA50F15}" sibTransId="{C8EEE1AD-4EEE-4AEB-B790-B43ADE456D28}"/>
    <dgm:cxn modelId="{601EDBEF-203F-4763-BE67-4C120A570E74}" type="presOf" srcId="{0B71F448-B803-4D6D-A2AB-B8DA910A019C}" destId="{ACD828FB-6184-4F27-A6A5-0E805094C5CF}" srcOrd="0" destOrd="0" presId="urn:microsoft.com/office/officeart/2009/3/layout/HorizontalOrganizationChart"/>
    <dgm:cxn modelId="{9A7EC469-8ABC-4F78-A8F4-0C6A3863587A}" type="presParOf" srcId="{ACD828FB-6184-4F27-A6A5-0E805094C5CF}" destId="{6CE917BC-8519-4A96-979D-2FD6DC0474FF}" srcOrd="0" destOrd="0" presId="urn:microsoft.com/office/officeart/2009/3/layout/HorizontalOrganizationChart"/>
    <dgm:cxn modelId="{00312559-3FE2-4268-8E34-B0BF9D9C3C2B}" type="presParOf" srcId="{6CE917BC-8519-4A96-979D-2FD6DC0474FF}" destId="{107152CC-FBD5-4143-A50E-B603D2353339}" srcOrd="0" destOrd="0" presId="urn:microsoft.com/office/officeart/2009/3/layout/HorizontalOrganizationChart"/>
    <dgm:cxn modelId="{5EB5FB30-2422-401D-AF12-5155293969FE}" type="presParOf" srcId="{107152CC-FBD5-4143-A50E-B603D2353339}" destId="{D6CE3F74-7C79-4046-9875-AC087E0A95C8}" srcOrd="0" destOrd="0" presId="urn:microsoft.com/office/officeart/2009/3/layout/HorizontalOrganizationChart"/>
    <dgm:cxn modelId="{82EF9558-56EB-4DD9-9EB9-AEA2002381B8}" type="presParOf" srcId="{107152CC-FBD5-4143-A50E-B603D2353339}" destId="{002CA63C-B59B-48AA-9ADE-5F64A48D9483}" srcOrd="1" destOrd="0" presId="urn:microsoft.com/office/officeart/2009/3/layout/HorizontalOrganizationChart"/>
    <dgm:cxn modelId="{5F9446DE-70BF-4859-9A19-51D22F599DEA}" type="presParOf" srcId="{6CE917BC-8519-4A96-979D-2FD6DC0474FF}" destId="{0CE2505F-9B91-4E6F-838C-3CD4CCAC8D64}" srcOrd="1" destOrd="0" presId="urn:microsoft.com/office/officeart/2009/3/layout/HorizontalOrganizationChart"/>
    <dgm:cxn modelId="{CF3E7701-EEB2-4F71-AC08-41E76A1A2943}" type="presParOf" srcId="{0CE2505F-9B91-4E6F-838C-3CD4CCAC8D64}" destId="{CAA41F3A-1864-41AD-AA67-D2155BCCE6EB}" srcOrd="0" destOrd="0" presId="urn:microsoft.com/office/officeart/2009/3/layout/HorizontalOrganizationChart"/>
    <dgm:cxn modelId="{DE9CE0BC-7901-4A7B-A375-76C16865AAA9}" type="presParOf" srcId="{0CE2505F-9B91-4E6F-838C-3CD4CCAC8D64}" destId="{EA416564-1E8B-4AAE-A144-1154BEC986B1}" srcOrd="1" destOrd="0" presId="urn:microsoft.com/office/officeart/2009/3/layout/HorizontalOrganizationChart"/>
    <dgm:cxn modelId="{0569FA06-13B4-4968-AE20-8373CDF928EF}" type="presParOf" srcId="{EA416564-1E8B-4AAE-A144-1154BEC986B1}" destId="{56B4BB48-A0EC-4068-AA2C-F20117E92660}" srcOrd="0" destOrd="0" presId="urn:microsoft.com/office/officeart/2009/3/layout/HorizontalOrganizationChart"/>
    <dgm:cxn modelId="{D183130A-BE1A-4175-85FF-DA679C3B497C}" type="presParOf" srcId="{56B4BB48-A0EC-4068-AA2C-F20117E92660}" destId="{0B0EA00B-A443-46A9-BDA4-94D26063270B}" srcOrd="0" destOrd="0" presId="urn:microsoft.com/office/officeart/2009/3/layout/HorizontalOrganizationChart"/>
    <dgm:cxn modelId="{A74EEE3F-1652-4E71-9FEB-CE1843DF4730}" type="presParOf" srcId="{56B4BB48-A0EC-4068-AA2C-F20117E92660}" destId="{2E788D4F-8FF4-439A-A588-499667007857}" srcOrd="1" destOrd="0" presId="urn:microsoft.com/office/officeart/2009/3/layout/HorizontalOrganizationChart"/>
    <dgm:cxn modelId="{83D3A64E-6D9A-41CB-822D-56460B5D48D4}" type="presParOf" srcId="{EA416564-1E8B-4AAE-A144-1154BEC986B1}" destId="{380CF02C-837A-4950-AC68-1E4B5660B364}" srcOrd="1" destOrd="0" presId="urn:microsoft.com/office/officeart/2009/3/layout/HorizontalOrganizationChart"/>
    <dgm:cxn modelId="{B8B2276D-6581-4308-A03E-8154530D515E}" type="presParOf" srcId="{380CF02C-837A-4950-AC68-1E4B5660B364}" destId="{176FE43E-708B-45C0-B7E7-AB9D9CBB295C}" srcOrd="0" destOrd="0" presId="urn:microsoft.com/office/officeart/2009/3/layout/HorizontalOrganizationChart"/>
    <dgm:cxn modelId="{16FCD687-3BBA-4ACF-9628-0B5827C73EBD}" type="presParOf" srcId="{380CF02C-837A-4950-AC68-1E4B5660B364}" destId="{1AD5A2DC-1701-4F3F-8FEF-76B86C96C8D5}" srcOrd="1" destOrd="0" presId="urn:microsoft.com/office/officeart/2009/3/layout/HorizontalOrganizationChart"/>
    <dgm:cxn modelId="{83E9A795-808D-4D15-A4F8-04C5C1DB9A24}" type="presParOf" srcId="{1AD5A2DC-1701-4F3F-8FEF-76B86C96C8D5}" destId="{C4453457-4F7C-4566-8838-860EF92851CC}" srcOrd="0" destOrd="0" presId="urn:microsoft.com/office/officeart/2009/3/layout/HorizontalOrganizationChart"/>
    <dgm:cxn modelId="{5DC71E30-72EA-47C5-8E61-6EC1EF7338C5}" type="presParOf" srcId="{C4453457-4F7C-4566-8838-860EF92851CC}" destId="{14FFEF31-7A22-4C8A-AC4F-024D13EE416B}" srcOrd="0" destOrd="0" presId="urn:microsoft.com/office/officeart/2009/3/layout/HorizontalOrganizationChart"/>
    <dgm:cxn modelId="{862AC591-D180-447D-999B-D39585683BA7}" type="presParOf" srcId="{C4453457-4F7C-4566-8838-860EF92851CC}" destId="{29869B74-D9C7-44ED-AB39-A169129C8E26}" srcOrd="1" destOrd="0" presId="urn:microsoft.com/office/officeart/2009/3/layout/HorizontalOrganizationChart"/>
    <dgm:cxn modelId="{823B65EB-2983-46F3-B5DD-7A88A527DBD1}" type="presParOf" srcId="{1AD5A2DC-1701-4F3F-8FEF-76B86C96C8D5}" destId="{D952D906-E5AD-45A2-9164-1BB919C1E2D5}" srcOrd="1" destOrd="0" presId="urn:microsoft.com/office/officeart/2009/3/layout/HorizontalOrganizationChart"/>
    <dgm:cxn modelId="{AC7268B5-BB71-4FC8-9400-333BF4A5532B}" type="presParOf" srcId="{1AD5A2DC-1701-4F3F-8FEF-76B86C96C8D5}" destId="{BDDB424B-2F50-46DC-95EF-C5221BC4E480}" srcOrd="2" destOrd="0" presId="urn:microsoft.com/office/officeart/2009/3/layout/HorizontalOrganizationChart"/>
    <dgm:cxn modelId="{7873C59A-E17B-45EF-A0E1-6786D91C5DCB}" type="presParOf" srcId="{380CF02C-837A-4950-AC68-1E4B5660B364}" destId="{34BA8F29-9D03-4FE5-8065-57D61F0392F5}" srcOrd="2" destOrd="0" presId="urn:microsoft.com/office/officeart/2009/3/layout/HorizontalOrganizationChart"/>
    <dgm:cxn modelId="{69828BD9-D1F9-4C24-B055-28FBA5BA28FA}" type="presParOf" srcId="{380CF02C-837A-4950-AC68-1E4B5660B364}" destId="{697CF01D-F2D0-43A0-9AD3-A6236046BD1D}" srcOrd="3" destOrd="0" presId="urn:microsoft.com/office/officeart/2009/3/layout/HorizontalOrganizationChart"/>
    <dgm:cxn modelId="{868E87DE-E438-45E6-A5EA-DE274C01B648}" type="presParOf" srcId="{697CF01D-F2D0-43A0-9AD3-A6236046BD1D}" destId="{837C2E19-81E9-47C6-A842-B04300ABF8CE}" srcOrd="0" destOrd="0" presId="urn:microsoft.com/office/officeart/2009/3/layout/HorizontalOrganizationChart"/>
    <dgm:cxn modelId="{027066A3-68D0-453D-AE3A-B1DE1A04FCAB}" type="presParOf" srcId="{837C2E19-81E9-47C6-A842-B04300ABF8CE}" destId="{E636FA21-1D9C-4429-B2FF-5AE50E259FB3}" srcOrd="0" destOrd="0" presId="urn:microsoft.com/office/officeart/2009/3/layout/HorizontalOrganizationChart"/>
    <dgm:cxn modelId="{8186FE33-69CE-4D09-97B4-1998052A6808}" type="presParOf" srcId="{837C2E19-81E9-47C6-A842-B04300ABF8CE}" destId="{7D4297B6-0102-4146-AFCE-BF8CF75AA09E}" srcOrd="1" destOrd="0" presId="urn:microsoft.com/office/officeart/2009/3/layout/HorizontalOrganizationChart"/>
    <dgm:cxn modelId="{9CA96B1C-DF9F-4AD0-844C-FD6AAF627050}" type="presParOf" srcId="{697CF01D-F2D0-43A0-9AD3-A6236046BD1D}" destId="{C86B7623-6455-4FA0-916D-6F166D3D7AAF}" srcOrd="1" destOrd="0" presId="urn:microsoft.com/office/officeart/2009/3/layout/HorizontalOrganizationChart"/>
    <dgm:cxn modelId="{0F569C41-8510-4945-8AB5-0903B029B147}" type="presParOf" srcId="{697CF01D-F2D0-43A0-9AD3-A6236046BD1D}" destId="{53AC1C18-90D3-440C-A3C0-D4B72E3DBE68}" srcOrd="2" destOrd="0" presId="urn:microsoft.com/office/officeart/2009/3/layout/HorizontalOrganizationChart"/>
    <dgm:cxn modelId="{EC0B3895-0670-4E93-A7B6-110BB1DAD66F}" type="presParOf" srcId="{EA416564-1E8B-4AAE-A144-1154BEC986B1}" destId="{9BDA20D4-6024-44DF-894A-1B329E050F14}" srcOrd="2" destOrd="0" presId="urn:microsoft.com/office/officeart/2009/3/layout/HorizontalOrganizationChart"/>
    <dgm:cxn modelId="{4152E4D6-6C98-4EED-A21E-2535C46FF40A}" type="presParOf" srcId="{6CE917BC-8519-4A96-979D-2FD6DC0474FF}" destId="{26BFE5DB-B1E6-4CF5-A859-EA37C621DE7E}" srcOrd="2" destOrd="0" presId="urn:microsoft.com/office/officeart/2009/3/layout/HorizontalOrganizationChar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07E16B-791E-4348-B15D-463B7A638A34}"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43D3B56D-AB30-413A-B9A3-D42FE6CC4624}">
      <dgm:prSet phldrT="[Texto]" custT="1"/>
      <dgm:spPr/>
      <dgm:t>
        <a:bodyPr/>
        <a:lstStyle/>
        <a:p>
          <a:r>
            <a:rPr lang="es-ES" sz="1200" dirty="0">
              <a:latin typeface="Segoe UI" panose="020B0502040204020203" pitchFamily="34" charset="0"/>
              <a:cs typeface="Segoe UI" panose="020B0502040204020203" pitchFamily="34" charset="0"/>
            </a:rPr>
            <a:t>Letra final</a:t>
          </a:r>
          <a:endParaRPr lang="en-GB" sz="1200" dirty="0">
            <a:latin typeface="Segoe UI" panose="020B0502040204020203" pitchFamily="34" charset="0"/>
            <a:cs typeface="Segoe UI" panose="020B0502040204020203" pitchFamily="34" charset="0"/>
          </a:endParaRPr>
        </a:p>
      </dgm:t>
    </dgm:pt>
    <dgm:pt modelId="{1FF3340E-8BD7-4F39-861C-C6524B58DCA7}" type="parTrans" cxnId="{0DA03D92-60E5-49BF-ACCB-1C5210C88136}">
      <dgm:prSet/>
      <dgm:spPr/>
      <dgm:t>
        <a:bodyPr/>
        <a:lstStyle/>
        <a:p>
          <a:endParaRPr lang="en-GB" sz="1200">
            <a:latin typeface="Segoe UI" panose="020B0502040204020203" pitchFamily="34" charset="0"/>
            <a:cs typeface="Segoe UI" panose="020B0502040204020203" pitchFamily="34" charset="0"/>
          </a:endParaRPr>
        </a:p>
      </dgm:t>
    </dgm:pt>
    <dgm:pt modelId="{12EFAD85-23E8-4B46-BB09-A71AEBB3F64A}" type="sibTrans" cxnId="{0DA03D92-60E5-49BF-ACCB-1C5210C88136}">
      <dgm:prSet/>
      <dgm:spPr/>
      <dgm:t>
        <a:bodyPr/>
        <a:lstStyle/>
        <a:p>
          <a:endParaRPr lang="en-GB" sz="1200">
            <a:latin typeface="Segoe UI" panose="020B0502040204020203" pitchFamily="34" charset="0"/>
            <a:cs typeface="Segoe UI" panose="020B0502040204020203" pitchFamily="34" charset="0"/>
          </a:endParaRPr>
        </a:p>
      </dgm:t>
    </dgm:pt>
    <dgm:pt modelId="{9E285E90-7427-400C-8AF6-77C84BC3AC46}">
      <dgm:prSet phldrT="[Texto]" custT="1"/>
      <dgm:spPr/>
      <dgm:t>
        <a:bodyPr/>
        <a:lstStyle/>
        <a:p>
          <a:r>
            <a:rPr lang="es-ES" sz="1200" dirty="0">
              <a:latin typeface="Segoe UI" panose="020B0502040204020203" pitchFamily="34" charset="0"/>
              <a:cs typeface="Segoe UI" panose="020B0502040204020203" pitchFamily="34" charset="0"/>
            </a:rPr>
            <a:t>Grabar y producir la canción</a:t>
          </a:r>
          <a:endParaRPr lang="en-GB" sz="1200" dirty="0">
            <a:latin typeface="Segoe UI" panose="020B0502040204020203" pitchFamily="34" charset="0"/>
            <a:cs typeface="Segoe UI" panose="020B0502040204020203" pitchFamily="34" charset="0"/>
          </a:endParaRPr>
        </a:p>
      </dgm:t>
    </dgm:pt>
    <dgm:pt modelId="{7D71980C-D9FF-4D65-9373-3A7069333FE4}" type="parTrans" cxnId="{E8F3DD7B-6730-4FE5-806E-82AC64E47C0E}">
      <dgm:prSet/>
      <dgm:spPr/>
      <dgm:t>
        <a:bodyPr/>
        <a:lstStyle/>
        <a:p>
          <a:endParaRPr lang="en-GB" sz="1200">
            <a:latin typeface="Segoe UI" panose="020B0502040204020203" pitchFamily="34" charset="0"/>
            <a:cs typeface="Segoe UI" panose="020B0502040204020203" pitchFamily="34" charset="0"/>
          </a:endParaRPr>
        </a:p>
      </dgm:t>
    </dgm:pt>
    <dgm:pt modelId="{B048E738-BD75-4BAA-A7DF-11A4C63734A5}" type="sibTrans" cxnId="{E8F3DD7B-6730-4FE5-806E-82AC64E47C0E}">
      <dgm:prSet/>
      <dgm:spPr/>
      <dgm:t>
        <a:bodyPr/>
        <a:lstStyle/>
        <a:p>
          <a:endParaRPr lang="en-GB" sz="1200">
            <a:latin typeface="Segoe UI" panose="020B0502040204020203" pitchFamily="34" charset="0"/>
            <a:cs typeface="Segoe UI" panose="020B0502040204020203" pitchFamily="34" charset="0"/>
          </a:endParaRPr>
        </a:p>
      </dgm:t>
    </dgm:pt>
    <dgm:pt modelId="{60BE773C-69E2-4AF8-930A-E10BE79BD1CE}">
      <dgm:prSet phldrT="[Texto]" custT="1"/>
      <dgm:spPr/>
      <dgm:t>
        <a:bodyPr/>
        <a:lstStyle/>
        <a:p>
          <a:r>
            <a:rPr lang="es-ES" sz="1200" dirty="0">
              <a:latin typeface="Segoe UI" panose="020B0502040204020203" pitchFamily="34" charset="0"/>
              <a:cs typeface="Segoe UI" panose="020B0502040204020203" pitchFamily="34" charset="0"/>
            </a:rPr>
            <a:t>Armonía y puente de la estructura</a:t>
          </a:r>
          <a:endParaRPr lang="en-GB" sz="1200" dirty="0">
            <a:latin typeface="Segoe UI" panose="020B0502040204020203" pitchFamily="34" charset="0"/>
            <a:cs typeface="Segoe UI" panose="020B0502040204020203" pitchFamily="34" charset="0"/>
          </a:endParaRPr>
        </a:p>
      </dgm:t>
    </dgm:pt>
    <dgm:pt modelId="{B3E83738-D878-4687-BC66-27F2A2360D25}" type="parTrans" cxnId="{A45AD3FC-AC09-42C5-BEA4-237D38DFC764}">
      <dgm:prSet/>
      <dgm:spPr/>
      <dgm:t>
        <a:bodyPr/>
        <a:lstStyle/>
        <a:p>
          <a:endParaRPr lang="en-GB" sz="1200">
            <a:latin typeface="Segoe UI" panose="020B0502040204020203" pitchFamily="34" charset="0"/>
            <a:cs typeface="Segoe UI" panose="020B0502040204020203" pitchFamily="34" charset="0"/>
          </a:endParaRPr>
        </a:p>
      </dgm:t>
    </dgm:pt>
    <dgm:pt modelId="{0C75BD20-3F1C-463F-9594-5DE3F4B25B09}" type="sibTrans" cxnId="{A45AD3FC-AC09-42C5-BEA4-237D38DFC764}">
      <dgm:prSet/>
      <dgm:spPr/>
      <dgm:t>
        <a:bodyPr/>
        <a:lstStyle/>
        <a:p>
          <a:endParaRPr lang="en-GB" sz="1200">
            <a:latin typeface="Segoe UI" panose="020B0502040204020203" pitchFamily="34" charset="0"/>
            <a:cs typeface="Segoe UI" panose="020B0502040204020203" pitchFamily="34" charset="0"/>
          </a:endParaRPr>
        </a:p>
      </dgm:t>
    </dgm:pt>
    <dgm:pt modelId="{BF592179-FB0E-4013-B01F-F346C2953126}">
      <dgm:prSet phldrT="[Texto]" custT="1"/>
      <dgm:spPr/>
      <dgm:t>
        <a:bodyPr/>
        <a:lstStyle/>
        <a:p>
          <a:r>
            <a:rPr lang="es-ES" sz="1200" dirty="0">
              <a:latin typeface="Segoe UI" panose="020B0502040204020203" pitchFamily="34" charset="0"/>
              <a:cs typeface="Segoe UI" panose="020B0502040204020203" pitchFamily="34" charset="0"/>
            </a:rPr>
            <a:t>Pre- producción</a:t>
          </a:r>
          <a:endParaRPr lang="en-GB" sz="1200" dirty="0">
            <a:latin typeface="Segoe UI" panose="020B0502040204020203" pitchFamily="34" charset="0"/>
            <a:cs typeface="Segoe UI" panose="020B0502040204020203" pitchFamily="34" charset="0"/>
          </a:endParaRPr>
        </a:p>
      </dgm:t>
    </dgm:pt>
    <dgm:pt modelId="{B084BDAC-BAE4-4DE3-A5F7-58663679800E}" type="parTrans" cxnId="{3EB0E5CE-491B-4989-92EB-28D4B4FB46CE}">
      <dgm:prSet/>
      <dgm:spPr/>
      <dgm:t>
        <a:bodyPr/>
        <a:lstStyle/>
        <a:p>
          <a:endParaRPr lang="en-GB" sz="1200">
            <a:latin typeface="Segoe UI" panose="020B0502040204020203" pitchFamily="34" charset="0"/>
            <a:cs typeface="Segoe UI" panose="020B0502040204020203" pitchFamily="34" charset="0"/>
          </a:endParaRPr>
        </a:p>
      </dgm:t>
    </dgm:pt>
    <dgm:pt modelId="{07CEE3DB-2163-40BA-9A28-BC6422035515}" type="sibTrans" cxnId="{3EB0E5CE-491B-4989-92EB-28D4B4FB46CE}">
      <dgm:prSet/>
      <dgm:spPr/>
      <dgm:t>
        <a:bodyPr/>
        <a:lstStyle/>
        <a:p>
          <a:endParaRPr lang="en-GB" sz="1200">
            <a:latin typeface="Segoe UI" panose="020B0502040204020203" pitchFamily="34" charset="0"/>
            <a:cs typeface="Segoe UI" panose="020B0502040204020203" pitchFamily="34" charset="0"/>
          </a:endParaRPr>
        </a:p>
      </dgm:t>
    </dgm:pt>
    <dgm:pt modelId="{103B6F6B-85A3-43DD-87CB-D6CF49C4426B}" type="pres">
      <dgm:prSet presAssocID="{B107E16B-791E-4348-B15D-463B7A638A34}" presName="Name0" presStyleCnt="0">
        <dgm:presLayoutVars>
          <dgm:chMax val="7"/>
          <dgm:resizeHandles val="exact"/>
        </dgm:presLayoutVars>
      </dgm:prSet>
      <dgm:spPr/>
    </dgm:pt>
    <dgm:pt modelId="{321813F7-B564-4CC3-9DBB-E7E9E419DB97}" type="pres">
      <dgm:prSet presAssocID="{B107E16B-791E-4348-B15D-463B7A638A34}" presName="comp1" presStyleCnt="0"/>
      <dgm:spPr/>
    </dgm:pt>
    <dgm:pt modelId="{50FD1B33-52AF-4288-AE5F-E104C55016C8}" type="pres">
      <dgm:prSet presAssocID="{B107E16B-791E-4348-B15D-463B7A638A34}" presName="circle1" presStyleLbl="node1" presStyleIdx="0" presStyleCnt="4"/>
      <dgm:spPr/>
    </dgm:pt>
    <dgm:pt modelId="{2483E16D-6277-4FF5-9313-C38305833D8A}" type="pres">
      <dgm:prSet presAssocID="{B107E16B-791E-4348-B15D-463B7A638A34}" presName="c1text" presStyleLbl="node1" presStyleIdx="0" presStyleCnt="4">
        <dgm:presLayoutVars>
          <dgm:bulletEnabled val="1"/>
        </dgm:presLayoutVars>
      </dgm:prSet>
      <dgm:spPr/>
    </dgm:pt>
    <dgm:pt modelId="{62696619-E111-4075-93F4-E0C0B55A3A45}" type="pres">
      <dgm:prSet presAssocID="{B107E16B-791E-4348-B15D-463B7A638A34}" presName="comp2" presStyleCnt="0"/>
      <dgm:spPr/>
    </dgm:pt>
    <dgm:pt modelId="{F64470DE-51D0-4E16-87CA-88193EBAEF68}" type="pres">
      <dgm:prSet presAssocID="{B107E16B-791E-4348-B15D-463B7A638A34}" presName="circle2" presStyleLbl="node1" presStyleIdx="1" presStyleCnt="4"/>
      <dgm:spPr/>
    </dgm:pt>
    <dgm:pt modelId="{30954BBC-0622-411B-91A9-B2BE0AF45914}" type="pres">
      <dgm:prSet presAssocID="{B107E16B-791E-4348-B15D-463B7A638A34}" presName="c2text" presStyleLbl="node1" presStyleIdx="1" presStyleCnt="4">
        <dgm:presLayoutVars>
          <dgm:bulletEnabled val="1"/>
        </dgm:presLayoutVars>
      </dgm:prSet>
      <dgm:spPr/>
    </dgm:pt>
    <dgm:pt modelId="{12BE8F1A-03D0-4DD0-AE79-583657DDFC57}" type="pres">
      <dgm:prSet presAssocID="{B107E16B-791E-4348-B15D-463B7A638A34}" presName="comp3" presStyleCnt="0"/>
      <dgm:spPr/>
    </dgm:pt>
    <dgm:pt modelId="{5315793C-BB86-427E-9E6A-2DCD00E45C8D}" type="pres">
      <dgm:prSet presAssocID="{B107E16B-791E-4348-B15D-463B7A638A34}" presName="circle3" presStyleLbl="node1" presStyleIdx="2" presStyleCnt="4"/>
      <dgm:spPr/>
    </dgm:pt>
    <dgm:pt modelId="{1DA93B40-2D12-4C55-BFEC-9A8412C0AB3E}" type="pres">
      <dgm:prSet presAssocID="{B107E16B-791E-4348-B15D-463B7A638A34}" presName="c3text" presStyleLbl="node1" presStyleIdx="2" presStyleCnt="4">
        <dgm:presLayoutVars>
          <dgm:bulletEnabled val="1"/>
        </dgm:presLayoutVars>
      </dgm:prSet>
      <dgm:spPr/>
    </dgm:pt>
    <dgm:pt modelId="{784CE335-E2D7-4F31-8A2C-D9F1F28669F6}" type="pres">
      <dgm:prSet presAssocID="{B107E16B-791E-4348-B15D-463B7A638A34}" presName="comp4" presStyleCnt="0"/>
      <dgm:spPr/>
    </dgm:pt>
    <dgm:pt modelId="{CD3A235D-8C12-487D-845E-23FD5DA217BD}" type="pres">
      <dgm:prSet presAssocID="{B107E16B-791E-4348-B15D-463B7A638A34}" presName="circle4" presStyleLbl="node1" presStyleIdx="3" presStyleCnt="4"/>
      <dgm:spPr/>
    </dgm:pt>
    <dgm:pt modelId="{4CEEB6DC-7255-4124-B4AD-6B0E376AA497}" type="pres">
      <dgm:prSet presAssocID="{B107E16B-791E-4348-B15D-463B7A638A34}" presName="c4text" presStyleLbl="node1" presStyleIdx="3" presStyleCnt="4">
        <dgm:presLayoutVars>
          <dgm:bulletEnabled val="1"/>
        </dgm:presLayoutVars>
      </dgm:prSet>
      <dgm:spPr/>
    </dgm:pt>
  </dgm:ptLst>
  <dgm:cxnLst>
    <dgm:cxn modelId="{4E071017-AAD0-440C-8100-DCDF40EBBAC0}" type="presOf" srcId="{43D3B56D-AB30-413A-B9A3-D42FE6CC4624}" destId="{2483E16D-6277-4FF5-9313-C38305833D8A}" srcOrd="1" destOrd="0" presId="urn:microsoft.com/office/officeart/2005/8/layout/venn2"/>
    <dgm:cxn modelId="{4306FD3B-8B0B-4D71-9D73-D0E346CF1937}" type="presOf" srcId="{43D3B56D-AB30-413A-B9A3-D42FE6CC4624}" destId="{50FD1B33-52AF-4288-AE5F-E104C55016C8}" srcOrd="0" destOrd="0" presId="urn:microsoft.com/office/officeart/2005/8/layout/venn2"/>
    <dgm:cxn modelId="{76303668-2551-41C4-98D5-CBBBB59B41AD}" type="presOf" srcId="{60BE773C-69E2-4AF8-930A-E10BE79BD1CE}" destId="{5315793C-BB86-427E-9E6A-2DCD00E45C8D}" srcOrd="0" destOrd="0" presId="urn:microsoft.com/office/officeart/2005/8/layout/venn2"/>
    <dgm:cxn modelId="{0D4A5B79-8971-4F89-A251-44A25A4982EC}" type="presOf" srcId="{9E285E90-7427-400C-8AF6-77C84BC3AC46}" destId="{F64470DE-51D0-4E16-87CA-88193EBAEF68}" srcOrd="0" destOrd="0" presId="urn:microsoft.com/office/officeart/2005/8/layout/venn2"/>
    <dgm:cxn modelId="{E8F3DD7B-6730-4FE5-806E-82AC64E47C0E}" srcId="{B107E16B-791E-4348-B15D-463B7A638A34}" destId="{9E285E90-7427-400C-8AF6-77C84BC3AC46}" srcOrd="1" destOrd="0" parTransId="{7D71980C-D9FF-4D65-9373-3A7069333FE4}" sibTransId="{B048E738-BD75-4BAA-A7DF-11A4C63734A5}"/>
    <dgm:cxn modelId="{0DA03D92-60E5-49BF-ACCB-1C5210C88136}" srcId="{B107E16B-791E-4348-B15D-463B7A638A34}" destId="{43D3B56D-AB30-413A-B9A3-D42FE6CC4624}" srcOrd="0" destOrd="0" parTransId="{1FF3340E-8BD7-4F39-861C-C6524B58DCA7}" sibTransId="{12EFAD85-23E8-4B46-BB09-A71AEBB3F64A}"/>
    <dgm:cxn modelId="{0C866F97-8306-467B-A9C0-5155FAC00DB7}" type="presOf" srcId="{BF592179-FB0E-4013-B01F-F346C2953126}" destId="{CD3A235D-8C12-487D-845E-23FD5DA217BD}" srcOrd="0" destOrd="0" presId="urn:microsoft.com/office/officeart/2005/8/layout/venn2"/>
    <dgm:cxn modelId="{DB60E5B4-D94E-403E-8B92-437D82B8A068}" type="presOf" srcId="{9E285E90-7427-400C-8AF6-77C84BC3AC46}" destId="{30954BBC-0622-411B-91A9-B2BE0AF45914}" srcOrd="1" destOrd="0" presId="urn:microsoft.com/office/officeart/2005/8/layout/venn2"/>
    <dgm:cxn modelId="{3EB0E5CE-491B-4989-92EB-28D4B4FB46CE}" srcId="{B107E16B-791E-4348-B15D-463B7A638A34}" destId="{BF592179-FB0E-4013-B01F-F346C2953126}" srcOrd="3" destOrd="0" parTransId="{B084BDAC-BAE4-4DE3-A5F7-58663679800E}" sibTransId="{07CEE3DB-2163-40BA-9A28-BC6422035515}"/>
    <dgm:cxn modelId="{C3F265D1-E835-4B84-8B1A-A96622D353F3}" type="presOf" srcId="{BF592179-FB0E-4013-B01F-F346C2953126}" destId="{4CEEB6DC-7255-4124-B4AD-6B0E376AA497}" srcOrd="1" destOrd="0" presId="urn:microsoft.com/office/officeart/2005/8/layout/venn2"/>
    <dgm:cxn modelId="{5C55B3E1-752A-4A86-8AB7-3FE1784794AE}" type="presOf" srcId="{60BE773C-69E2-4AF8-930A-E10BE79BD1CE}" destId="{1DA93B40-2D12-4C55-BFEC-9A8412C0AB3E}" srcOrd="1" destOrd="0" presId="urn:microsoft.com/office/officeart/2005/8/layout/venn2"/>
    <dgm:cxn modelId="{6C187DF6-8239-4402-9997-9377A7660BBC}" type="presOf" srcId="{B107E16B-791E-4348-B15D-463B7A638A34}" destId="{103B6F6B-85A3-43DD-87CB-D6CF49C4426B}" srcOrd="0" destOrd="0" presId="urn:microsoft.com/office/officeart/2005/8/layout/venn2"/>
    <dgm:cxn modelId="{A45AD3FC-AC09-42C5-BEA4-237D38DFC764}" srcId="{B107E16B-791E-4348-B15D-463B7A638A34}" destId="{60BE773C-69E2-4AF8-930A-E10BE79BD1CE}" srcOrd="2" destOrd="0" parTransId="{B3E83738-D878-4687-BC66-27F2A2360D25}" sibTransId="{0C75BD20-3F1C-463F-9594-5DE3F4B25B09}"/>
    <dgm:cxn modelId="{A67AE1D6-9AA3-4854-A639-9789613F4442}" type="presParOf" srcId="{103B6F6B-85A3-43DD-87CB-D6CF49C4426B}" destId="{321813F7-B564-4CC3-9DBB-E7E9E419DB97}" srcOrd="0" destOrd="0" presId="urn:microsoft.com/office/officeart/2005/8/layout/venn2"/>
    <dgm:cxn modelId="{CEE38F9A-0819-4694-A691-BDF6B2745127}" type="presParOf" srcId="{321813F7-B564-4CC3-9DBB-E7E9E419DB97}" destId="{50FD1B33-52AF-4288-AE5F-E104C55016C8}" srcOrd="0" destOrd="0" presId="urn:microsoft.com/office/officeart/2005/8/layout/venn2"/>
    <dgm:cxn modelId="{C6A06D78-1B25-4D15-AC1A-37EF5CA56503}" type="presParOf" srcId="{321813F7-B564-4CC3-9DBB-E7E9E419DB97}" destId="{2483E16D-6277-4FF5-9313-C38305833D8A}" srcOrd="1" destOrd="0" presId="urn:microsoft.com/office/officeart/2005/8/layout/venn2"/>
    <dgm:cxn modelId="{A6FF504F-0B32-41E8-A92B-8EBDF427D01B}" type="presParOf" srcId="{103B6F6B-85A3-43DD-87CB-D6CF49C4426B}" destId="{62696619-E111-4075-93F4-E0C0B55A3A45}" srcOrd="1" destOrd="0" presId="urn:microsoft.com/office/officeart/2005/8/layout/venn2"/>
    <dgm:cxn modelId="{C4D33A72-2B68-4D11-9C70-73AA6F4AB5B7}" type="presParOf" srcId="{62696619-E111-4075-93F4-E0C0B55A3A45}" destId="{F64470DE-51D0-4E16-87CA-88193EBAEF68}" srcOrd="0" destOrd="0" presId="urn:microsoft.com/office/officeart/2005/8/layout/venn2"/>
    <dgm:cxn modelId="{F451F178-C88E-40B1-B7BB-1F32CB8E8B98}" type="presParOf" srcId="{62696619-E111-4075-93F4-E0C0B55A3A45}" destId="{30954BBC-0622-411B-91A9-B2BE0AF45914}" srcOrd="1" destOrd="0" presId="urn:microsoft.com/office/officeart/2005/8/layout/venn2"/>
    <dgm:cxn modelId="{79255740-4F77-4800-99A4-F6C11F46E837}" type="presParOf" srcId="{103B6F6B-85A3-43DD-87CB-D6CF49C4426B}" destId="{12BE8F1A-03D0-4DD0-AE79-583657DDFC57}" srcOrd="2" destOrd="0" presId="urn:microsoft.com/office/officeart/2005/8/layout/venn2"/>
    <dgm:cxn modelId="{8C793241-7073-4D5D-BF93-F8AEB9F1E37F}" type="presParOf" srcId="{12BE8F1A-03D0-4DD0-AE79-583657DDFC57}" destId="{5315793C-BB86-427E-9E6A-2DCD00E45C8D}" srcOrd="0" destOrd="0" presId="urn:microsoft.com/office/officeart/2005/8/layout/venn2"/>
    <dgm:cxn modelId="{932E6C69-AA8C-452A-91DB-E5D4EFB2FB20}" type="presParOf" srcId="{12BE8F1A-03D0-4DD0-AE79-583657DDFC57}" destId="{1DA93B40-2D12-4C55-BFEC-9A8412C0AB3E}" srcOrd="1" destOrd="0" presId="urn:microsoft.com/office/officeart/2005/8/layout/venn2"/>
    <dgm:cxn modelId="{9D46E086-AC36-4FB1-8CED-05E93C1C0201}" type="presParOf" srcId="{103B6F6B-85A3-43DD-87CB-D6CF49C4426B}" destId="{784CE335-E2D7-4F31-8A2C-D9F1F28669F6}" srcOrd="3" destOrd="0" presId="urn:microsoft.com/office/officeart/2005/8/layout/venn2"/>
    <dgm:cxn modelId="{325A746A-A3EA-4775-AED9-D09884F5B4FA}" type="presParOf" srcId="{784CE335-E2D7-4F31-8A2C-D9F1F28669F6}" destId="{CD3A235D-8C12-487D-845E-23FD5DA217BD}" srcOrd="0" destOrd="0" presId="urn:microsoft.com/office/officeart/2005/8/layout/venn2"/>
    <dgm:cxn modelId="{A79E97E6-AB23-4E91-86CB-F6037576FFCD}" type="presParOf" srcId="{784CE335-E2D7-4F31-8A2C-D9F1F28669F6}" destId="{4CEEB6DC-7255-4124-B4AD-6B0E376AA497}"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71F448-B803-4D6D-A2AB-B8DA910A019C}"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GB"/>
        </a:p>
      </dgm:t>
    </dgm:pt>
    <dgm:pt modelId="{7E1DF030-276C-4EA4-9B9E-5566673FC2CE}">
      <dgm:prSet phldrT="[Texto]" custT="1"/>
      <dgm:spPr>
        <a:ln>
          <a:noFill/>
        </a:ln>
      </dgm:spPr>
      <dgm:t>
        <a:bodyPr/>
        <a:lstStyle/>
        <a:p>
          <a:pPr algn="ctr"/>
          <a:r>
            <a:rPr lang="es-ES" sz="1400" dirty="0"/>
            <a:t>Módulo 2. </a:t>
          </a:r>
        </a:p>
        <a:p>
          <a:pPr algn="ctr"/>
          <a:r>
            <a:rPr lang="es-ES" sz="1400" dirty="0"/>
            <a:t>Técnicas de producción, grabación y mezcla</a:t>
          </a:r>
          <a:endParaRPr lang="en-GB" sz="1400" dirty="0"/>
        </a:p>
      </dgm:t>
    </dgm:pt>
    <dgm:pt modelId="{AD94AD9F-380D-4F11-946C-CD862FA50F15}" type="parTrans" cxnId="{CE86B0D3-9C6B-4738-91E4-CA99CEE0C865}">
      <dgm:prSet/>
      <dgm:spPr/>
      <dgm:t>
        <a:bodyPr/>
        <a:lstStyle/>
        <a:p>
          <a:pPr algn="ctr"/>
          <a:endParaRPr lang="en-GB" sz="1400"/>
        </a:p>
      </dgm:t>
    </dgm:pt>
    <dgm:pt modelId="{C8EEE1AD-4EEE-4AEB-B790-B43ADE456D28}" type="sibTrans" cxnId="{CE86B0D3-9C6B-4738-91E4-CA99CEE0C865}">
      <dgm:prSet/>
      <dgm:spPr/>
      <dgm:t>
        <a:bodyPr/>
        <a:lstStyle/>
        <a:p>
          <a:pPr algn="ctr"/>
          <a:endParaRPr lang="en-GB" sz="1400"/>
        </a:p>
      </dgm:t>
    </dgm:pt>
    <dgm:pt modelId="{BC8744E6-ADAB-4367-B75B-B20A297532A1}">
      <dgm:prSet phldrT="[Texto]" custT="1"/>
      <dgm:spPr>
        <a:ln>
          <a:noFill/>
        </a:ln>
      </dgm:spPr>
      <dgm:t>
        <a:bodyPr/>
        <a:lstStyle/>
        <a:p>
          <a:pPr algn="ctr"/>
          <a:r>
            <a:rPr lang="en-GB" sz="1400" dirty="0" err="1"/>
            <a:t>Unidad</a:t>
          </a:r>
          <a:r>
            <a:rPr lang="en-GB" sz="1400" dirty="0"/>
            <a:t> 2. </a:t>
          </a:r>
        </a:p>
        <a:p>
          <a:pPr algn="ctr"/>
          <a:r>
            <a:rPr lang="en-GB" sz="1400" dirty="0" err="1"/>
            <a:t>Grabación</a:t>
          </a:r>
          <a:r>
            <a:rPr lang="en-GB" sz="1400" dirty="0"/>
            <a:t> y </a:t>
          </a:r>
          <a:r>
            <a:rPr lang="en-GB" sz="1400" dirty="0" err="1"/>
            <a:t>producción</a:t>
          </a:r>
          <a:endParaRPr lang="en-GB" sz="1400" dirty="0"/>
        </a:p>
      </dgm:t>
    </dgm:pt>
    <dgm:pt modelId="{90D5A0A0-9073-431D-9CEE-A3B3FF0F48E8}" type="parTrans" cxnId="{25583026-92C2-41BE-96E9-C01FB2586C72}">
      <dgm:prSet custT="1"/>
      <dgm:spPr/>
      <dgm:t>
        <a:bodyPr/>
        <a:lstStyle/>
        <a:p>
          <a:pPr algn="ctr"/>
          <a:endParaRPr lang="en-GB" sz="1400"/>
        </a:p>
      </dgm:t>
    </dgm:pt>
    <dgm:pt modelId="{B268C28B-7385-4B1F-8524-B865A2193E3C}" type="sibTrans" cxnId="{25583026-92C2-41BE-96E9-C01FB2586C72}">
      <dgm:prSet/>
      <dgm:spPr/>
      <dgm:t>
        <a:bodyPr/>
        <a:lstStyle/>
        <a:p>
          <a:pPr algn="ctr"/>
          <a:endParaRPr lang="en-GB" sz="1400"/>
        </a:p>
      </dgm:t>
    </dgm:pt>
    <dgm:pt modelId="{0C39CAF2-8110-4D5C-BB50-6D2FB9873CBF}">
      <dgm:prSet custT="1"/>
      <dgm:spPr/>
      <dgm:t>
        <a:bodyPr/>
        <a:lstStyle/>
        <a:p>
          <a:pPr algn="ctr"/>
          <a:r>
            <a:rPr lang="es-ES" sz="1400" dirty="0"/>
            <a:t>Tema 1. La batería / percusión</a:t>
          </a:r>
          <a:endParaRPr lang="en-GB" sz="1400" dirty="0"/>
        </a:p>
      </dgm:t>
    </dgm:pt>
    <dgm:pt modelId="{AA265D46-0910-4FB9-BAEE-815FCEE8438C}" type="parTrans" cxnId="{94222506-9866-4AAF-8D14-97FEED9B0497}">
      <dgm:prSet/>
      <dgm:spPr/>
      <dgm:t>
        <a:bodyPr/>
        <a:lstStyle/>
        <a:p>
          <a:pPr algn="ctr"/>
          <a:endParaRPr lang="en-GB" sz="1400"/>
        </a:p>
      </dgm:t>
    </dgm:pt>
    <dgm:pt modelId="{0372F268-07B1-43F2-A7F4-23030DA6E41F}" type="sibTrans" cxnId="{94222506-9866-4AAF-8D14-97FEED9B0497}">
      <dgm:prSet/>
      <dgm:spPr/>
      <dgm:t>
        <a:bodyPr/>
        <a:lstStyle/>
        <a:p>
          <a:pPr algn="ctr"/>
          <a:endParaRPr lang="en-GB" sz="1400"/>
        </a:p>
      </dgm:t>
    </dgm:pt>
    <dgm:pt modelId="{8C631747-2858-4DFC-840B-FDA7E4E8F686}">
      <dgm:prSet custT="1"/>
      <dgm:spPr/>
      <dgm:t>
        <a:bodyPr/>
        <a:lstStyle/>
        <a:p>
          <a:pPr algn="ctr"/>
          <a:r>
            <a:rPr lang="es-ES" sz="1400" dirty="0"/>
            <a:t>Tema 2.  Bajo</a:t>
          </a:r>
          <a:endParaRPr lang="en-GB" sz="1400" dirty="0"/>
        </a:p>
      </dgm:t>
    </dgm:pt>
    <dgm:pt modelId="{874D7485-7A9E-4F70-B00F-616B8FCBD6BD}" type="parTrans" cxnId="{40EAAA5C-EEE4-4AD7-B6DC-E8AD98E19109}">
      <dgm:prSet/>
      <dgm:spPr/>
      <dgm:t>
        <a:bodyPr/>
        <a:lstStyle/>
        <a:p>
          <a:pPr algn="ctr"/>
          <a:endParaRPr lang="en-GB" sz="1400"/>
        </a:p>
      </dgm:t>
    </dgm:pt>
    <dgm:pt modelId="{E1AE4150-75A4-42FA-90A4-E7066C2AAD5B}" type="sibTrans" cxnId="{40EAAA5C-EEE4-4AD7-B6DC-E8AD98E19109}">
      <dgm:prSet/>
      <dgm:spPr/>
      <dgm:t>
        <a:bodyPr/>
        <a:lstStyle/>
        <a:p>
          <a:pPr algn="ctr"/>
          <a:endParaRPr lang="en-GB" sz="1400"/>
        </a:p>
      </dgm:t>
    </dgm:pt>
    <dgm:pt modelId="{5F5F6D95-5331-4ACC-9FC5-D27F59160A38}">
      <dgm:prSet custT="1"/>
      <dgm:spPr/>
      <dgm:t>
        <a:bodyPr/>
        <a:lstStyle/>
        <a:p>
          <a:pPr algn="ctr"/>
          <a:r>
            <a:rPr lang="es-ES" sz="1400" dirty="0"/>
            <a:t>Tema 3. Instrumentación</a:t>
          </a:r>
          <a:endParaRPr lang="en-GB" sz="1400" dirty="0"/>
        </a:p>
      </dgm:t>
    </dgm:pt>
    <dgm:pt modelId="{8CCE638A-3315-4DA0-82A4-7F8415815019}" type="parTrans" cxnId="{D6092CA0-5B48-438F-AFA9-7784094EF713}">
      <dgm:prSet/>
      <dgm:spPr/>
      <dgm:t>
        <a:bodyPr/>
        <a:lstStyle/>
        <a:p>
          <a:pPr algn="ctr"/>
          <a:endParaRPr lang="en-GB"/>
        </a:p>
      </dgm:t>
    </dgm:pt>
    <dgm:pt modelId="{99FCD5F6-D105-4DEC-88D6-0A82C04EF8F3}" type="sibTrans" cxnId="{D6092CA0-5B48-438F-AFA9-7784094EF713}">
      <dgm:prSet/>
      <dgm:spPr/>
      <dgm:t>
        <a:bodyPr/>
        <a:lstStyle/>
        <a:p>
          <a:pPr algn="ctr"/>
          <a:endParaRPr lang="en-GB"/>
        </a:p>
      </dgm:t>
    </dgm:pt>
    <dgm:pt modelId="{84EC1491-4ACF-455E-BB9A-3B30B1BD2CE9}">
      <dgm:prSet custT="1"/>
      <dgm:spPr/>
      <dgm:t>
        <a:bodyPr/>
        <a:lstStyle/>
        <a:p>
          <a:pPr algn="ctr"/>
          <a:r>
            <a:rPr lang="es-ES" sz="1400" dirty="0"/>
            <a:t>Tema 4. Voces</a:t>
          </a:r>
          <a:endParaRPr lang="en-GB" sz="1400" dirty="0"/>
        </a:p>
      </dgm:t>
    </dgm:pt>
    <dgm:pt modelId="{489F12BA-04DD-4956-A3DC-674D7FE20BB1}" type="parTrans" cxnId="{710DD3E6-2FD9-4D75-A5D4-02E3E6EBA343}">
      <dgm:prSet/>
      <dgm:spPr/>
      <dgm:t>
        <a:bodyPr/>
        <a:lstStyle/>
        <a:p>
          <a:pPr algn="ctr"/>
          <a:endParaRPr lang="en-GB"/>
        </a:p>
      </dgm:t>
    </dgm:pt>
    <dgm:pt modelId="{05D879E0-ED10-4C12-ADF1-58FF91BE87DE}" type="sibTrans" cxnId="{710DD3E6-2FD9-4D75-A5D4-02E3E6EBA343}">
      <dgm:prSet/>
      <dgm:spPr/>
      <dgm:t>
        <a:bodyPr/>
        <a:lstStyle/>
        <a:p>
          <a:pPr algn="ctr"/>
          <a:endParaRPr lang="en-GB"/>
        </a:p>
      </dgm:t>
    </dgm:pt>
    <dgm:pt modelId="{98C4EEA4-4660-4B62-85AC-05740D1DF34D}">
      <dgm:prSet custT="1"/>
      <dgm:spPr/>
      <dgm:t>
        <a:bodyPr/>
        <a:lstStyle/>
        <a:p>
          <a:pPr algn="ctr"/>
          <a:r>
            <a:rPr lang="es-ES" sz="1400" dirty="0"/>
            <a:t>Actividad de aprendizaje</a:t>
          </a:r>
          <a:endParaRPr lang="en-GB" sz="1400" dirty="0"/>
        </a:p>
      </dgm:t>
    </dgm:pt>
    <dgm:pt modelId="{C696DB8F-6302-46CB-B2A8-72B6337275BD}" type="parTrans" cxnId="{154986B3-E177-4C58-8E83-7C98E3262ECB}">
      <dgm:prSet/>
      <dgm:spPr/>
      <dgm:t>
        <a:bodyPr/>
        <a:lstStyle/>
        <a:p>
          <a:pPr algn="ctr"/>
          <a:endParaRPr lang="en-GB"/>
        </a:p>
      </dgm:t>
    </dgm:pt>
    <dgm:pt modelId="{AB2CC742-3FED-41F3-8758-A246E7C922B4}" type="sibTrans" cxnId="{154986B3-E177-4C58-8E83-7C98E3262ECB}">
      <dgm:prSet/>
      <dgm:spPr/>
      <dgm:t>
        <a:bodyPr/>
        <a:lstStyle/>
        <a:p>
          <a:pPr algn="ctr"/>
          <a:endParaRPr lang="en-GB"/>
        </a:p>
      </dgm:t>
    </dgm:pt>
    <dgm:pt modelId="{ACD828FB-6184-4F27-A6A5-0E805094C5CF}" type="pres">
      <dgm:prSet presAssocID="{0B71F448-B803-4D6D-A2AB-B8DA910A019C}" presName="hierChild1" presStyleCnt="0">
        <dgm:presLayoutVars>
          <dgm:orgChart val="1"/>
          <dgm:chPref val="1"/>
          <dgm:dir/>
          <dgm:animOne val="branch"/>
          <dgm:animLvl val="lvl"/>
          <dgm:resizeHandles/>
        </dgm:presLayoutVars>
      </dgm:prSet>
      <dgm:spPr/>
    </dgm:pt>
    <dgm:pt modelId="{6CE917BC-8519-4A96-979D-2FD6DC0474FF}" type="pres">
      <dgm:prSet presAssocID="{7E1DF030-276C-4EA4-9B9E-5566673FC2CE}" presName="hierRoot1" presStyleCnt="0">
        <dgm:presLayoutVars>
          <dgm:hierBranch val="init"/>
        </dgm:presLayoutVars>
      </dgm:prSet>
      <dgm:spPr/>
    </dgm:pt>
    <dgm:pt modelId="{107152CC-FBD5-4143-A50E-B603D2353339}" type="pres">
      <dgm:prSet presAssocID="{7E1DF030-276C-4EA4-9B9E-5566673FC2CE}" presName="rootComposite1" presStyleCnt="0"/>
      <dgm:spPr/>
    </dgm:pt>
    <dgm:pt modelId="{D6CE3F74-7C79-4046-9875-AC087E0A95C8}" type="pres">
      <dgm:prSet presAssocID="{7E1DF030-276C-4EA4-9B9E-5566673FC2CE}" presName="rootText1" presStyleLbl="node0" presStyleIdx="0" presStyleCnt="1" custScaleX="126220">
        <dgm:presLayoutVars>
          <dgm:chPref val="3"/>
        </dgm:presLayoutVars>
      </dgm:prSet>
      <dgm:spPr/>
    </dgm:pt>
    <dgm:pt modelId="{002CA63C-B59B-48AA-9ADE-5F64A48D9483}" type="pres">
      <dgm:prSet presAssocID="{7E1DF030-276C-4EA4-9B9E-5566673FC2CE}" presName="rootConnector1" presStyleLbl="node1" presStyleIdx="0" presStyleCnt="0"/>
      <dgm:spPr/>
    </dgm:pt>
    <dgm:pt modelId="{0CE2505F-9B91-4E6F-838C-3CD4CCAC8D64}" type="pres">
      <dgm:prSet presAssocID="{7E1DF030-276C-4EA4-9B9E-5566673FC2CE}" presName="hierChild2" presStyleCnt="0"/>
      <dgm:spPr/>
    </dgm:pt>
    <dgm:pt modelId="{CAA41F3A-1864-41AD-AA67-D2155BCCE6EB}" type="pres">
      <dgm:prSet presAssocID="{90D5A0A0-9073-431D-9CEE-A3B3FF0F48E8}" presName="Name64" presStyleLbl="parChTrans1D2" presStyleIdx="0" presStyleCnt="1"/>
      <dgm:spPr/>
    </dgm:pt>
    <dgm:pt modelId="{EA416564-1E8B-4AAE-A144-1154BEC986B1}" type="pres">
      <dgm:prSet presAssocID="{BC8744E6-ADAB-4367-B75B-B20A297532A1}" presName="hierRoot2" presStyleCnt="0">
        <dgm:presLayoutVars>
          <dgm:hierBranch val="init"/>
        </dgm:presLayoutVars>
      </dgm:prSet>
      <dgm:spPr/>
    </dgm:pt>
    <dgm:pt modelId="{56B4BB48-A0EC-4068-AA2C-F20117E92660}" type="pres">
      <dgm:prSet presAssocID="{BC8744E6-ADAB-4367-B75B-B20A297532A1}" presName="rootComposite" presStyleCnt="0"/>
      <dgm:spPr/>
    </dgm:pt>
    <dgm:pt modelId="{0B0EA00B-A443-46A9-BDA4-94D26063270B}" type="pres">
      <dgm:prSet presAssocID="{BC8744E6-ADAB-4367-B75B-B20A297532A1}" presName="rootText" presStyleLbl="node2" presStyleIdx="0" presStyleCnt="1">
        <dgm:presLayoutVars>
          <dgm:chPref val="3"/>
        </dgm:presLayoutVars>
      </dgm:prSet>
      <dgm:spPr/>
    </dgm:pt>
    <dgm:pt modelId="{2E788D4F-8FF4-439A-A588-499667007857}" type="pres">
      <dgm:prSet presAssocID="{BC8744E6-ADAB-4367-B75B-B20A297532A1}" presName="rootConnector" presStyleLbl="node2" presStyleIdx="0" presStyleCnt="1"/>
      <dgm:spPr/>
    </dgm:pt>
    <dgm:pt modelId="{380CF02C-837A-4950-AC68-1E4B5660B364}" type="pres">
      <dgm:prSet presAssocID="{BC8744E6-ADAB-4367-B75B-B20A297532A1}" presName="hierChild4" presStyleCnt="0"/>
      <dgm:spPr/>
    </dgm:pt>
    <dgm:pt modelId="{176FE43E-708B-45C0-B7E7-AB9D9CBB295C}" type="pres">
      <dgm:prSet presAssocID="{AA265D46-0910-4FB9-BAEE-815FCEE8438C}" presName="Name64" presStyleLbl="parChTrans1D3" presStyleIdx="0" presStyleCnt="5"/>
      <dgm:spPr/>
    </dgm:pt>
    <dgm:pt modelId="{1AD5A2DC-1701-4F3F-8FEF-76B86C96C8D5}" type="pres">
      <dgm:prSet presAssocID="{0C39CAF2-8110-4D5C-BB50-6D2FB9873CBF}" presName="hierRoot2" presStyleCnt="0">
        <dgm:presLayoutVars>
          <dgm:hierBranch val="init"/>
        </dgm:presLayoutVars>
      </dgm:prSet>
      <dgm:spPr/>
    </dgm:pt>
    <dgm:pt modelId="{C4453457-4F7C-4566-8838-860EF92851CC}" type="pres">
      <dgm:prSet presAssocID="{0C39CAF2-8110-4D5C-BB50-6D2FB9873CBF}" presName="rootComposite" presStyleCnt="0"/>
      <dgm:spPr/>
    </dgm:pt>
    <dgm:pt modelId="{14FFEF31-7A22-4C8A-AC4F-024D13EE416B}" type="pres">
      <dgm:prSet presAssocID="{0C39CAF2-8110-4D5C-BB50-6D2FB9873CBF}" presName="rootText" presStyleLbl="node3" presStyleIdx="0" presStyleCnt="5">
        <dgm:presLayoutVars>
          <dgm:chPref val="3"/>
        </dgm:presLayoutVars>
      </dgm:prSet>
      <dgm:spPr/>
    </dgm:pt>
    <dgm:pt modelId="{29869B74-D9C7-44ED-AB39-A169129C8E26}" type="pres">
      <dgm:prSet presAssocID="{0C39CAF2-8110-4D5C-BB50-6D2FB9873CBF}" presName="rootConnector" presStyleLbl="node3" presStyleIdx="0" presStyleCnt="5"/>
      <dgm:spPr/>
    </dgm:pt>
    <dgm:pt modelId="{D952D906-E5AD-45A2-9164-1BB919C1E2D5}" type="pres">
      <dgm:prSet presAssocID="{0C39CAF2-8110-4D5C-BB50-6D2FB9873CBF}" presName="hierChild4" presStyleCnt="0"/>
      <dgm:spPr/>
    </dgm:pt>
    <dgm:pt modelId="{BDDB424B-2F50-46DC-95EF-C5221BC4E480}" type="pres">
      <dgm:prSet presAssocID="{0C39CAF2-8110-4D5C-BB50-6D2FB9873CBF}" presName="hierChild5" presStyleCnt="0"/>
      <dgm:spPr/>
    </dgm:pt>
    <dgm:pt modelId="{34BA8F29-9D03-4FE5-8065-57D61F0392F5}" type="pres">
      <dgm:prSet presAssocID="{874D7485-7A9E-4F70-B00F-616B8FCBD6BD}" presName="Name64" presStyleLbl="parChTrans1D3" presStyleIdx="1" presStyleCnt="5"/>
      <dgm:spPr/>
    </dgm:pt>
    <dgm:pt modelId="{697CF01D-F2D0-43A0-9AD3-A6236046BD1D}" type="pres">
      <dgm:prSet presAssocID="{8C631747-2858-4DFC-840B-FDA7E4E8F686}" presName="hierRoot2" presStyleCnt="0">
        <dgm:presLayoutVars>
          <dgm:hierBranch val="init"/>
        </dgm:presLayoutVars>
      </dgm:prSet>
      <dgm:spPr/>
    </dgm:pt>
    <dgm:pt modelId="{837C2E19-81E9-47C6-A842-B04300ABF8CE}" type="pres">
      <dgm:prSet presAssocID="{8C631747-2858-4DFC-840B-FDA7E4E8F686}" presName="rootComposite" presStyleCnt="0"/>
      <dgm:spPr/>
    </dgm:pt>
    <dgm:pt modelId="{E636FA21-1D9C-4429-B2FF-5AE50E259FB3}" type="pres">
      <dgm:prSet presAssocID="{8C631747-2858-4DFC-840B-FDA7E4E8F686}" presName="rootText" presStyleLbl="node3" presStyleIdx="1" presStyleCnt="5">
        <dgm:presLayoutVars>
          <dgm:chPref val="3"/>
        </dgm:presLayoutVars>
      </dgm:prSet>
      <dgm:spPr/>
    </dgm:pt>
    <dgm:pt modelId="{7D4297B6-0102-4146-AFCE-BF8CF75AA09E}" type="pres">
      <dgm:prSet presAssocID="{8C631747-2858-4DFC-840B-FDA7E4E8F686}" presName="rootConnector" presStyleLbl="node3" presStyleIdx="1" presStyleCnt="5"/>
      <dgm:spPr/>
    </dgm:pt>
    <dgm:pt modelId="{C86B7623-6455-4FA0-916D-6F166D3D7AAF}" type="pres">
      <dgm:prSet presAssocID="{8C631747-2858-4DFC-840B-FDA7E4E8F686}" presName="hierChild4" presStyleCnt="0"/>
      <dgm:spPr/>
    </dgm:pt>
    <dgm:pt modelId="{53AC1C18-90D3-440C-A3C0-D4B72E3DBE68}" type="pres">
      <dgm:prSet presAssocID="{8C631747-2858-4DFC-840B-FDA7E4E8F686}" presName="hierChild5" presStyleCnt="0"/>
      <dgm:spPr/>
    </dgm:pt>
    <dgm:pt modelId="{4B22B1C2-C328-4A49-89E4-88B47B1A968E}" type="pres">
      <dgm:prSet presAssocID="{8CCE638A-3315-4DA0-82A4-7F8415815019}" presName="Name64" presStyleLbl="parChTrans1D3" presStyleIdx="2" presStyleCnt="5"/>
      <dgm:spPr/>
    </dgm:pt>
    <dgm:pt modelId="{E5E2C1FE-A30D-492E-86D7-0EFEFC136B8A}" type="pres">
      <dgm:prSet presAssocID="{5F5F6D95-5331-4ACC-9FC5-D27F59160A38}" presName="hierRoot2" presStyleCnt="0">
        <dgm:presLayoutVars>
          <dgm:hierBranch val="init"/>
        </dgm:presLayoutVars>
      </dgm:prSet>
      <dgm:spPr/>
    </dgm:pt>
    <dgm:pt modelId="{D5B42CC1-4286-49EB-BEEF-87DD715CB1B2}" type="pres">
      <dgm:prSet presAssocID="{5F5F6D95-5331-4ACC-9FC5-D27F59160A38}" presName="rootComposite" presStyleCnt="0"/>
      <dgm:spPr/>
    </dgm:pt>
    <dgm:pt modelId="{1F62BA68-9DF6-428B-8825-640408E1CE97}" type="pres">
      <dgm:prSet presAssocID="{5F5F6D95-5331-4ACC-9FC5-D27F59160A38}" presName="rootText" presStyleLbl="node3" presStyleIdx="2" presStyleCnt="5">
        <dgm:presLayoutVars>
          <dgm:chPref val="3"/>
        </dgm:presLayoutVars>
      </dgm:prSet>
      <dgm:spPr/>
    </dgm:pt>
    <dgm:pt modelId="{AD0CA789-30D9-4910-BD45-40C217A8090D}" type="pres">
      <dgm:prSet presAssocID="{5F5F6D95-5331-4ACC-9FC5-D27F59160A38}" presName="rootConnector" presStyleLbl="node3" presStyleIdx="2" presStyleCnt="5"/>
      <dgm:spPr/>
    </dgm:pt>
    <dgm:pt modelId="{0FF89794-A5DB-48BB-B6A9-598EA71C6CED}" type="pres">
      <dgm:prSet presAssocID="{5F5F6D95-5331-4ACC-9FC5-D27F59160A38}" presName="hierChild4" presStyleCnt="0"/>
      <dgm:spPr/>
    </dgm:pt>
    <dgm:pt modelId="{0FE7C11A-EB01-43F5-A72F-1312F31BB27B}" type="pres">
      <dgm:prSet presAssocID="{5F5F6D95-5331-4ACC-9FC5-D27F59160A38}" presName="hierChild5" presStyleCnt="0"/>
      <dgm:spPr/>
    </dgm:pt>
    <dgm:pt modelId="{AB3E036F-50A8-4E82-BFFF-E799526ADEC0}" type="pres">
      <dgm:prSet presAssocID="{489F12BA-04DD-4956-A3DC-674D7FE20BB1}" presName="Name64" presStyleLbl="parChTrans1D3" presStyleIdx="3" presStyleCnt="5"/>
      <dgm:spPr/>
    </dgm:pt>
    <dgm:pt modelId="{A5C3F8CE-38B9-442E-BBC6-68B32742F370}" type="pres">
      <dgm:prSet presAssocID="{84EC1491-4ACF-455E-BB9A-3B30B1BD2CE9}" presName="hierRoot2" presStyleCnt="0">
        <dgm:presLayoutVars>
          <dgm:hierBranch val="init"/>
        </dgm:presLayoutVars>
      </dgm:prSet>
      <dgm:spPr/>
    </dgm:pt>
    <dgm:pt modelId="{F88C213B-B5A4-44F6-9D24-AC965E1464DE}" type="pres">
      <dgm:prSet presAssocID="{84EC1491-4ACF-455E-BB9A-3B30B1BD2CE9}" presName="rootComposite" presStyleCnt="0"/>
      <dgm:spPr/>
    </dgm:pt>
    <dgm:pt modelId="{16C8D687-0CA2-4FE0-A476-80DA24255A2F}" type="pres">
      <dgm:prSet presAssocID="{84EC1491-4ACF-455E-BB9A-3B30B1BD2CE9}" presName="rootText" presStyleLbl="node3" presStyleIdx="3" presStyleCnt="5">
        <dgm:presLayoutVars>
          <dgm:chPref val="3"/>
        </dgm:presLayoutVars>
      </dgm:prSet>
      <dgm:spPr/>
    </dgm:pt>
    <dgm:pt modelId="{404C130F-B240-45BC-9354-E7CC6CA01B41}" type="pres">
      <dgm:prSet presAssocID="{84EC1491-4ACF-455E-BB9A-3B30B1BD2CE9}" presName="rootConnector" presStyleLbl="node3" presStyleIdx="3" presStyleCnt="5"/>
      <dgm:spPr/>
    </dgm:pt>
    <dgm:pt modelId="{2D6204E8-2A4F-482C-8A7F-663F659A850C}" type="pres">
      <dgm:prSet presAssocID="{84EC1491-4ACF-455E-BB9A-3B30B1BD2CE9}" presName="hierChild4" presStyleCnt="0"/>
      <dgm:spPr/>
    </dgm:pt>
    <dgm:pt modelId="{24B0C3B4-4B7E-4A16-B7D2-28050DBD420C}" type="pres">
      <dgm:prSet presAssocID="{84EC1491-4ACF-455E-BB9A-3B30B1BD2CE9}" presName="hierChild5" presStyleCnt="0"/>
      <dgm:spPr/>
    </dgm:pt>
    <dgm:pt modelId="{9A5F3D1B-F028-45AE-B1E7-6349EAC6BB4B}" type="pres">
      <dgm:prSet presAssocID="{C696DB8F-6302-46CB-B2A8-72B6337275BD}" presName="Name64" presStyleLbl="parChTrans1D3" presStyleIdx="4" presStyleCnt="5"/>
      <dgm:spPr/>
    </dgm:pt>
    <dgm:pt modelId="{1AF96060-B667-48E9-B328-91F43330C8ED}" type="pres">
      <dgm:prSet presAssocID="{98C4EEA4-4660-4B62-85AC-05740D1DF34D}" presName="hierRoot2" presStyleCnt="0">
        <dgm:presLayoutVars>
          <dgm:hierBranch val="init"/>
        </dgm:presLayoutVars>
      </dgm:prSet>
      <dgm:spPr/>
    </dgm:pt>
    <dgm:pt modelId="{49F5823E-6E4F-425E-A3DE-12C6891CD8EA}" type="pres">
      <dgm:prSet presAssocID="{98C4EEA4-4660-4B62-85AC-05740D1DF34D}" presName="rootComposite" presStyleCnt="0"/>
      <dgm:spPr/>
    </dgm:pt>
    <dgm:pt modelId="{18899F2C-17E4-496D-AE0B-5D0F863F41D4}" type="pres">
      <dgm:prSet presAssocID="{98C4EEA4-4660-4B62-85AC-05740D1DF34D}" presName="rootText" presStyleLbl="node3" presStyleIdx="4" presStyleCnt="5">
        <dgm:presLayoutVars>
          <dgm:chPref val="3"/>
        </dgm:presLayoutVars>
      </dgm:prSet>
      <dgm:spPr/>
    </dgm:pt>
    <dgm:pt modelId="{F60C2599-E7F2-46A2-A2BB-19F326D1DB2C}" type="pres">
      <dgm:prSet presAssocID="{98C4EEA4-4660-4B62-85AC-05740D1DF34D}" presName="rootConnector" presStyleLbl="node3" presStyleIdx="4" presStyleCnt="5"/>
      <dgm:spPr/>
    </dgm:pt>
    <dgm:pt modelId="{ABBBB13B-47FE-407A-8A5D-B7A31D1FB2B0}" type="pres">
      <dgm:prSet presAssocID="{98C4EEA4-4660-4B62-85AC-05740D1DF34D}" presName="hierChild4" presStyleCnt="0"/>
      <dgm:spPr/>
    </dgm:pt>
    <dgm:pt modelId="{F71A9051-F667-4EB6-AF46-993136456F93}" type="pres">
      <dgm:prSet presAssocID="{98C4EEA4-4660-4B62-85AC-05740D1DF34D}" presName="hierChild5" presStyleCnt="0"/>
      <dgm:spPr/>
    </dgm:pt>
    <dgm:pt modelId="{9BDA20D4-6024-44DF-894A-1B329E050F14}" type="pres">
      <dgm:prSet presAssocID="{BC8744E6-ADAB-4367-B75B-B20A297532A1}" presName="hierChild5" presStyleCnt="0"/>
      <dgm:spPr/>
    </dgm:pt>
    <dgm:pt modelId="{26BFE5DB-B1E6-4CF5-A859-EA37C621DE7E}" type="pres">
      <dgm:prSet presAssocID="{7E1DF030-276C-4EA4-9B9E-5566673FC2CE}" presName="hierChild3" presStyleCnt="0"/>
      <dgm:spPr/>
    </dgm:pt>
  </dgm:ptLst>
  <dgm:cxnLst>
    <dgm:cxn modelId="{6081EB00-0ADE-4B88-BC49-1B4BF4104E87}" type="presOf" srcId="{84EC1491-4ACF-455E-BB9A-3B30B1BD2CE9}" destId="{16C8D687-0CA2-4FE0-A476-80DA24255A2F}" srcOrd="0" destOrd="0" presId="urn:microsoft.com/office/officeart/2009/3/layout/HorizontalOrganizationChart"/>
    <dgm:cxn modelId="{94222506-9866-4AAF-8D14-97FEED9B0497}" srcId="{BC8744E6-ADAB-4367-B75B-B20A297532A1}" destId="{0C39CAF2-8110-4D5C-BB50-6D2FB9873CBF}" srcOrd="0" destOrd="0" parTransId="{AA265D46-0910-4FB9-BAEE-815FCEE8438C}" sibTransId="{0372F268-07B1-43F2-A7F4-23030DA6E41F}"/>
    <dgm:cxn modelId="{C9BEBE0D-CC88-4BE5-AD90-7514C84786FA}" type="presOf" srcId="{5F5F6D95-5331-4ACC-9FC5-D27F59160A38}" destId="{1F62BA68-9DF6-428B-8825-640408E1CE97}" srcOrd="0" destOrd="0" presId="urn:microsoft.com/office/officeart/2009/3/layout/HorizontalOrganizationChart"/>
    <dgm:cxn modelId="{4B38A213-68B9-4780-8356-E87A2FDB3DFA}" type="presOf" srcId="{0B71F448-B803-4D6D-A2AB-B8DA910A019C}" destId="{ACD828FB-6184-4F27-A6A5-0E805094C5CF}" srcOrd="0" destOrd="0" presId="urn:microsoft.com/office/officeart/2009/3/layout/HorizontalOrganizationChart"/>
    <dgm:cxn modelId="{E0EA8415-621E-4D6C-921A-20524302B059}" type="presOf" srcId="{0C39CAF2-8110-4D5C-BB50-6D2FB9873CBF}" destId="{29869B74-D9C7-44ED-AB39-A169129C8E26}" srcOrd="1" destOrd="0" presId="urn:microsoft.com/office/officeart/2009/3/layout/HorizontalOrganizationChart"/>
    <dgm:cxn modelId="{6A2FAF18-1219-4C7A-B7A2-5545A71A92BF}" type="presOf" srcId="{BC8744E6-ADAB-4367-B75B-B20A297532A1}" destId="{0B0EA00B-A443-46A9-BDA4-94D26063270B}" srcOrd="0" destOrd="0" presId="urn:microsoft.com/office/officeart/2009/3/layout/HorizontalOrganizationChart"/>
    <dgm:cxn modelId="{A02F141B-2374-4075-B9CD-A4B5F590AA41}" type="presOf" srcId="{AA265D46-0910-4FB9-BAEE-815FCEE8438C}" destId="{176FE43E-708B-45C0-B7E7-AB9D9CBB295C}" srcOrd="0" destOrd="0" presId="urn:microsoft.com/office/officeart/2009/3/layout/HorizontalOrganizationChart"/>
    <dgm:cxn modelId="{25583026-92C2-41BE-96E9-C01FB2586C72}" srcId="{7E1DF030-276C-4EA4-9B9E-5566673FC2CE}" destId="{BC8744E6-ADAB-4367-B75B-B20A297532A1}" srcOrd="0" destOrd="0" parTransId="{90D5A0A0-9073-431D-9CEE-A3B3FF0F48E8}" sibTransId="{B268C28B-7385-4B1F-8524-B865A2193E3C}"/>
    <dgm:cxn modelId="{717D4B26-88DE-4417-A447-6060E8514B38}" type="presOf" srcId="{5F5F6D95-5331-4ACC-9FC5-D27F59160A38}" destId="{AD0CA789-30D9-4910-BD45-40C217A8090D}" srcOrd="1" destOrd="0" presId="urn:microsoft.com/office/officeart/2009/3/layout/HorizontalOrganizationChart"/>
    <dgm:cxn modelId="{AFD07026-2267-4C55-B312-46F1AE20C13B}" type="presOf" srcId="{7E1DF030-276C-4EA4-9B9E-5566673FC2CE}" destId="{D6CE3F74-7C79-4046-9875-AC087E0A95C8}" srcOrd="0" destOrd="0" presId="urn:microsoft.com/office/officeart/2009/3/layout/HorizontalOrganizationChart"/>
    <dgm:cxn modelId="{7661432B-7F34-4D5E-B2C2-12DE893510F5}" type="presOf" srcId="{8C631747-2858-4DFC-840B-FDA7E4E8F686}" destId="{7D4297B6-0102-4146-AFCE-BF8CF75AA09E}" srcOrd="1" destOrd="0" presId="urn:microsoft.com/office/officeart/2009/3/layout/HorizontalOrganizationChart"/>
    <dgm:cxn modelId="{676EE534-F8D2-4141-9C67-57D6F54A33B5}" type="presOf" srcId="{874D7485-7A9E-4F70-B00F-616B8FCBD6BD}" destId="{34BA8F29-9D03-4FE5-8065-57D61F0392F5}" srcOrd="0" destOrd="0" presId="urn:microsoft.com/office/officeart/2009/3/layout/HorizontalOrganizationChart"/>
    <dgm:cxn modelId="{1DAB9D3C-51C2-4259-A46D-55529E1AD5C7}" type="presOf" srcId="{BC8744E6-ADAB-4367-B75B-B20A297532A1}" destId="{2E788D4F-8FF4-439A-A588-499667007857}" srcOrd="1" destOrd="0" presId="urn:microsoft.com/office/officeart/2009/3/layout/HorizontalOrganizationChart"/>
    <dgm:cxn modelId="{40EAAA5C-EEE4-4AD7-B6DC-E8AD98E19109}" srcId="{BC8744E6-ADAB-4367-B75B-B20A297532A1}" destId="{8C631747-2858-4DFC-840B-FDA7E4E8F686}" srcOrd="1" destOrd="0" parTransId="{874D7485-7A9E-4F70-B00F-616B8FCBD6BD}" sibTransId="{E1AE4150-75A4-42FA-90A4-E7066C2AAD5B}"/>
    <dgm:cxn modelId="{17F8175E-4626-4202-98EF-01F7BB5A8244}" type="presOf" srcId="{84EC1491-4ACF-455E-BB9A-3B30B1BD2CE9}" destId="{404C130F-B240-45BC-9354-E7CC6CA01B41}" srcOrd="1" destOrd="0" presId="urn:microsoft.com/office/officeart/2009/3/layout/HorizontalOrganizationChart"/>
    <dgm:cxn modelId="{0B858060-E318-450E-B7CA-75DE1350E441}" type="presOf" srcId="{7E1DF030-276C-4EA4-9B9E-5566673FC2CE}" destId="{002CA63C-B59B-48AA-9ADE-5F64A48D9483}" srcOrd="1" destOrd="0" presId="urn:microsoft.com/office/officeart/2009/3/layout/HorizontalOrganizationChart"/>
    <dgm:cxn modelId="{AF552968-F495-4052-A1FB-0ACA670D7C5F}" type="presOf" srcId="{8CCE638A-3315-4DA0-82A4-7F8415815019}" destId="{4B22B1C2-C328-4A49-89E4-88B47B1A968E}" srcOrd="0" destOrd="0" presId="urn:microsoft.com/office/officeart/2009/3/layout/HorizontalOrganizationChart"/>
    <dgm:cxn modelId="{6761D050-C0B1-4DB2-980D-20A46280A1CF}" type="presOf" srcId="{489F12BA-04DD-4956-A3DC-674D7FE20BB1}" destId="{AB3E036F-50A8-4E82-BFFF-E799526ADEC0}" srcOrd="0" destOrd="0" presId="urn:microsoft.com/office/officeart/2009/3/layout/HorizontalOrganizationChart"/>
    <dgm:cxn modelId="{A589D252-D40B-418F-8816-C0385ECCC60E}" type="presOf" srcId="{0C39CAF2-8110-4D5C-BB50-6D2FB9873CBF}" destId="{14FFEF31-7A22-4C8A-AC4F-024D13EE416B}" srcOrd="0" destOrd="0" presId="urn:microsoft.com/office/officeart/2009/3/layout/HorizontalOrganizationChart"/>
    <dgm:cxn modelId="{D13E8B8E-267B-4108-B6E2-7876EE6761EF}" type="presOf" srcId="{90D5A0A0-9073-431D-9CEE-A3B3FF0F48E8}" destId="{CAA41F3A-1864-41AD-AA67-D2155BCCE6EB}" srcOrd="0" destOrd="0" presId="urn:microsoft.com/office/officeart/2009/3/layout/HorizontalOrganizationChart"/>
    <dgm:cxn modelId="{D6092CA0-5B48-438F-AFA9-7784094EF713}" srcId="{BC8744E6-ADAB-4367-B75B-B20A297532A1}" destId="{5F5F6D95-5331-4ACC-9FC5-D27F59160A38}" srcOrd="2" destOrd="0" parTransId="{8CCE638A-3315-4DA0-82A4-7F8415815019}" sibTransId="{99FCD5F6-D105-4DEC-88D6-0A82C04EF8F3}"/>
    <dgm:cxn modelId="{154986B3-E177-4C58-8E83-7C98E3262ECB}" srcId="{BC8744E6-ADAB-4367-B75B-B20A297532A1}" destId="{98C4EEA4-4660-4B62-85AC-05740D1DF34D}" srcOrd="4" destOrd="0" parTransId="{C696DB8F-6302-46CB-B2A8-72B6337275BD}" sibTransId="{AB2CC742-3FED-41F3-8758-A246E7C922B4}"/>
    <dgm:cxn modelId="{E424FEBF-6BB3-41BF-BF46-0CE6428F553C}" type="presOf" srcId="{98C4EEA4-4660-4B62-85AC-05740D1DF34D}" destId="{F60C2599-E7F2-46A2-A2BB-19F326D1DB2C}" srcOrd="1" destOrd="0" presId="urn:microsoft.com/office/officeart/2009/3/layout/HorizontalOrganizationChart"/>
    <dgm:cxn modelId="{0C9420CD-39E7-400A-8F07-FBAD3844D0D6}" type="presOf" srcId="{C696DB8F-6302-46CB-B2A8-72B6337275BD}" destId="{9A5F3D1B-F028-45AE-B1E7-6349EAC6BB4B}" srcOrd="0" destOrd="0" presId="urn:microsoft.com/office/officeart/2009/3/layout/HorizontalOrganizationChart"/>
    <dgm:cxn modelId="{C231AFCF-3986-4C81-9E8A-759624BEFF54}" type="presOf" srcId="{98C4EEA4-4660-4B62-85AC-05740D1DF34D}" destId="{18899F2C-17E4-496D-AE0B-5D0F863F41D4}" srcOrd="0" destOrd="0" presId="urn:microsoft.com/office/officeart/2009/3/layout/HorizontalOrganizationChart"/>
    <dgm:cxn modelId="{CE86B0D3-9C6B-4738-91E4-CA99CEE0C865}" srcId="{0B71F448-B803-4D6D-A2AB-B8DA910A019C}" destId="{7E1DF030-276C-4EA4-9B9E-5566673FC2CE}" srcOrd="0" destOrd="0" parTransId="{AD94AD9F-380D-4F11-946C-CD862FA50F15}" sibTransId="{C8EEE1AD-4EEE-4AEB-B790-B43ADE456D28}"/>
    <dgm:cxn modelId="{5D819EE2-39C9-481F-A80F-8DE9461C2A3D}" type="presOf" srcId="{8C631747-2858-4DFC-840B-FDA7E4E8F686}" destId="{E636FA21-1D9C-4429-B2FF-5AE50E259FB3}" srcOrd="0" destOrd="0" presId="urn:microsoft.com/office/officeart/2009/3/layout/HorizontalOrganizationChart"/>
    <dgm:cxn modelId="{710DD3E6-2FD9-4D75-A5D4-02E3E6EBA343}" srcId="{BC8744E6-ADAB-4367-B75B-B20A297532A1}" destId="{84EC1491-4ACF-455E-BB9A-3B30B1BD2CE9}" srcOrd="3" destOrd="0" parTransId="{489F12BA-04DD-4956-A3DC-674D7FE20BB1}" sibTransId="{05D879E0-ED10-4C12-ADF1-58FF91BE87DE}"/>
    <dgm:cxn modelId="{B8A009BD-98FB-4DA1-BFCA-E890A8B89DDC}" type="presParOf" srcId="{ACD828FB-6184-4F27-A6A5-0E805094C5CF}" destId="{6CE917BC-8519-4A96-979D-2FD6DC0474FF}" srcOrd="0" destOrd="0" presId="urn:microsoft.com/office/officeart/2009/3/layout/HorizontalOrganizationChart"/>
    <dgm:cxn modelId="{70308BA3-C104-49BC-BA87-EA6C8A77F067}" type="presParOf" srcId="{6CE917BC-8519-4A96-979D-2FD6DC0474FF}" destId="{107152CC-FBD5-4143-A50E-B603D2353339}" srcOrd="0" destOrd="0" presId="urn:microsoft.com/office/officeart/2009/3/layout/HorizontalOrganizationChart"/>
    <dgm:cxn modelId="{62C513C3-9B78-43CA-8A26-2CE47FF0B36B}" type="presParOf" srcId="{107152CC-FBD5-4143-A50E-B603D2353339}" destId="{D6CE3F74-7C79-4046-9875-AC087E0A95C8}" srcOrd="0" destOrd="0" presId="urn:microsoft.com/office/officeart/2009/3/layout/HorizontalOrganizationChart"/>
    <dgm:cxn modelId="{9B930DFB-13C5-46ED-927B-F987F0E7C243}" type="presParOf" srcId="{107152CC-FBD5-4143-A50E-B603D2353339}" destId="{002CA63C-B59B-48AA-9ADE-5F64A48D9483}" srcOrd="1" destOrd="0" presId="urn:microsoft.com/office/officeart/2009/3/layout/HorizontalOrganizationChart"/>
    <dgm:cxn modelId="{73188276-B5C9-40A9-892E-5629F106C811}" type="presParOf" srcId="{6CE917BC-8519-4A96-979D-2FD6DC0474FF}" destId="{0CE2505F-9B91-4E6F-838C-3CD4CCAC8D64}" srcOrd="1" destOrd="0" presId="urn:microsoft.com/office/officeart/2009/3/layout/HorizontalOrganizationChart"/>
    <dgm:cxn modelId="{B03DF2D2-98DF-4D09-A87F-C570CEB17523}" type="presParOf" srcId="{0CE2505F-9B91-4E6F-838C-3CD4CCAC8D64}" destId="{CAA41F3A-1864-41AD-AA67-D2155BCCE6EB}" srcOrd="0" destOrd="0" presId="urn:microsoft.com/office/officeart/2009/3/layout/HorizontalOrganizationChart"/>
    <dgm:cxn modelId="{8E95DDEA-5F63-45FD-9705-C4E2A600D845}" type="presParOf" srcId="{0CE2505F-9B91-4E6F-838C-3CD4CCAC8D64}" destId="{EA416564-1E8B-4AAE-A144-1154BEC986B1}" srcOrd="1" destOrd="0" presId="urn:microsoft.com/office/officeart/2009/3/layout/HorizontalOrganizationChart"/>
    <dgm:cxn modelId="{419A0E7D-2316-4CDE-BBD2-8F10CFF7E26A}" type="presParOf" srcId="{EA416564-1E8B-4AAE-A144-1154BEC986B1}" destId="{56B4BB48-A0EC-4068-AA2C-F20117E92660}" srcOrd="0" destOrd="0" presId="urn:microsoft.com/office/officeart/2009/3/layout/HorizontalOrganizationChart"/>
    <dgm:cxn modelId="{85C3FC84-9F10-4CC2-9544-E27B9A9A8255}" type="presParOf" srcId="{56B4BB48-A0EC-4068-AA2C-F20117E92660}" destId="{0B0EA00B-A443-46A9-BDA4-94D26063270B}" srcOrd="0" destOrd="0" presId="urn:microsoft.com/office/officeart/2009/3/layout/HorizontalOrganizationChart"/>
    <dgm:cxn modelId="{486CC5EF-966A-4946-92D3-DD9110307483}" type="presParOf" srcId="{56B4BB48-A0EC-4068-AA2C-F20117E92660}" destId="{2E788D4F-8FF4-439A-A588-499667007857}" srcOrd="1" destOrd="0" presId="urn:microsoft.com/office/officeart/2009/3/layout/HorizontalOrganizationChart"/>
    <dgm:cxn modelId="{9284F019-1162-477E-B426-478156FABD02}" type="presParOf" srcId="{EA416564-1E8B-4AAE-A144-1154BEC986B1}" destId="{380CF02C-837A-4950-AC68-1E4B5660B364}" srcOrd="1" destOrd="0" presId="urn:microsoft.com/office/officeart/2009/3/layout/HorizontalOrganizationChart"/>
    <dgm:cxn modelId="{BFDE4595-1665-4CF4-86D2-AA13B90C9D2C}" type="presParOf" srcId="{380CF02C-837A-4950-AC68-1E4B5660B364}" destId="{176FE43E-708B-45C0-B7E7-AB9D9CBB295C}" srcOrd="0" destOrd="0" presId="urn:microsoft.com/office/officeart/2009/3/layout/HorizontalOrganizationChart"/>
    <dgm:cxn modelId="{C8AF56CB-1638-4DB7-8433-C8361EE47557}" type="presParOf" srcId="{380CF02C-837A-4950-AC68-1E4B5660B364}" destId="{1AD5A2DC-1701-4F3F-8FEF-76B86C96C8D5}" srcOrd="1" destOrd="0" presId="urn:microsoft.com/office/officeart/2009/3/layout/HorizontalOrganizationChart"/>
    <dgm:cxn modelId="{06D9DA86-84A3-4231-9B64-EF5678E3334B}" type="presParOf" srcId="{1AD5A2DC-1701-4F3F-8FEF-76B86C96C8D5}" destId="{C4453457-4F7C-4566-8838-860EF92851CC}" srcOrd="0" destOrd="0" presId="urn:microsoft.com/office/officeart/2009/3/layout/HorizontalOrganizationChart"/>
    <dgm:cxn modelId="{62DB7115-E341-4A0F-BA7E-BCEDF28F30A4}" type="presParOf" srcId="{C4453457-4F7C-4566-8838-860EF92851CC}" destId="{14FFEF31-7A22-4C8A-AC4F-024D13EE416B}" srcOrd="0" destOrd="0" presId="urn:microsoft.com/office/officeart/2009/3/layout/HorizontalOrganizationChart"/>
    <dgm:cxn modelId="{BDE692AC-79CC-4A1E-A5A4-9BC487C09CA8}" type="presParOf" srcId="{C4453457-4F7C-4566-8838-860EF92851CC}" destId="{29869B74-D9C7-44ED-AB39-A169129C8E26}" srcOrd="1" destOrd="0" presId="urn:microsoft.com/office/officeart/2009/3/layout/HorizontalOrganizationChart"/>
    <dgm:cxn modelId="{CA5FB5BB-38EF-423A-8998-356D059F25B6}" type="presParOf" srcId="{1AD5A2DC-1701-4F3F-8FEF-76B86C96C8D5}" destId="{D952D906-E5AD-45A2-9164-1BB919C1E2D5}" srcOrd="1" destOrd="0" presId="urn:microsoft.com/office/officeart/2009/3/layout/HorizontalOrganizationChart"/>
    <dgm:cxn modelId="{51EAF88B-9CF6-45E4-B5D4-FE6F5BBDC32A}" type="presParOf" srcId="{1AD5A2DC-1701-4F3F-8FEF-76B86C96C8D5}" destId="{BDDB424B-2F50-46DC-95EF-C5221BC4E480}" srcOrd="2" destOrd="0" presId="urn:microsoft.com/office/officeart/2009/3/layout/HorizontalOrganizationChart"/>
    <dgm:cxn modelId="{A19FFC41-96B5-470F-895E-6FA51FC8A337}" type="presParOf" srcId="{380CF02C-837A-4950-AC68-1E4B5660B364}" destId="{34BA8F29-9D03-4FE5-8065-57D61F0392F5}" srcOrd="2" destOrd="0" presId="urn:microsoft.com/office/officeart/2009/3/layout/HorizontalOrganizationChart"/>
    <dgm:cxn modelId="{BD8FFA74-64D0-42C5-A027-E008949C1CA1}" type="presParOf" srcId="{380CF02C-837A-4950-AC68-1E4B5660B364}" destId="{697CF01D-F2D0-43A0-9AD3-A6236046BD1D}" srcOrd="3" destOrd="0" presId="urn:microsoft.com/office/officeart/2009/3/layout/HorizontalOrganizationChart"/>
    <dgm:cxn modelId="{72CC679F-EDE0-44D6-BE17-CE59AF26A754}" type="presParOf" srcId="{697CF01D-F2D0-43A0-9AD3-A6236046BD1D}" destId="{837C2E19-81E9-47C6-A842-B04300ABF8CE}" srcOrd="0" destOrd="0" presId="urn:microsoft.com/office/officeart/2009/3/layout/HorizontalOrganizationChart"/>
    <dgm:cxn modelId="{A0556E78-F61C-40A4-A29D-741278CE9B50}" type="presParOf" srcId="{837C2E19-81E9-47C6-A842-B04300ABF8CE}" destId="{E636FA21-1D9C-4429-B2FF-5AE50E259FB3}" srcOrd="0" destOrd="0" presId="urn:microsoft.com/office/officeart/2009/3/layout/HorizontalOrganizationChart"/>
    <dgm:cxn modelId="{1F555993-EEEC-4E98-BABD-A71505647D8B}" type="presParOf" srcId="{837C2E19-81E9-47C6-A842-B04300ABF8CE}" destId="{7D4297B6-0102-4146-AFCE-BF8CF75AA09E}" srcOrd="1" destOrd="0" presId="urn:microsoft.com/office/officeart/2009/3/layout/HorizontalOrganizationChart"/>
    <dgm:cxn modelId="{0B32A0D2-CC4B-4E68-847F-25A2FF97B149}" type="presParOf" srcId="{697CF01D-F2D0-43A0-9AD3-A6236046BD1D}" destId="{C86B7623-6455-4FA0-916D-6F166D3D7AAF}" srcOrd="1" destOrd="0" presId="urn:microsoft.com/office/officeart/2009/3/layout/HorizontalOrganizationChart"/>
    <dgm:cxn modelId="{EACA3C6E-39BE-4D47-A34A-0305EB37D703}" type="presParOf" srcId="{697CF01D-F2D0-43A0-9AD3-A6236046BD1D}" destId="{53AC1C18-90D3-440C-A3C0-D4B72E3DBE68}" srcOrd="2" destOrd="0" presId="urn:microsoft.com/office/officeart/2009/3/layout/HorizontalOrganizationChart"/>
    <dgm:cxn modelId="{F2498224-D874-41F5-A66E-CCAD9CDB32D4}" type="presParOf" srcId="{380CF02C-837A-4950-AC68-1E4B5660B364}" destId="{4B22B1C2-C328-4A49-89E4-88B47B1A968E}" srcOrd="4" destOrd="0" presId="urn:microsoft.com/office/officeart/2009/3/layout/HorizontalOrganizationChart"/>
    <dgm:cxn modelId="{44A5B105-9192-4453-9E05-EC2DAF6ECFF1}" type="presParOf" srcId="{380CF02C-837A-4950-AC68-1E4B5660B364}" destId="{E5E2C1FE-A30D-492E-86D7-0EFEFC136B8A}" srcOrd="5" destOrd="0" presId="urn:microsoft.com/office/officeart/2009/3/layout/HorizontalOrganizationChart"/>
    <dgm:cxn modelId="{2880B862-336A-47C2-9BA6-CA112338101F}" type="presParOf" srcId="{E5E2C1FE-A30D-492E-86D7-0EFEFC136B8A}" destId="{D5B42CC1-4286-49EB-BEEF-87DD715CB1B2}" srcOrd="0" destOrd="0" presId="urn:microsoft.com/office/officeart/2009/3/layout/HorizontalOrganizationChart"/>
    <dgm:cxn modelId="{7BBE7A79-8513-490F-B69E-858C749A7E48}" type="presParOf" srcId="{D5B42CC1-4286-49EB-BEEF-87DD715CB1B2}" destId="{1F62BA68-9DF6-428B-8825-640408E1CE97}" srcOrd="0" destOrd="0" presId="urn:microsoft.com/office/officeart/2009/3/layout/HorizontalOrganizationChart"/>
    <dgm:cxn modelId="{CB8D6087-3594-4220-AC3C-1FD99F0EFEF3}" type="presParOf" srcId="{D5B42CC1-4286-49EB-BEEF-87DD715CB1B2}" destId="{AD0CA789-30D9-4910-BD45-40C217A8090D}" srcOrd="1" destOrd="0" presId="urn:microsoft.com/office/officeart/2009/3/layout/HorizontalOrganizationChart"/>
    <dgm:cxn modelId="{569F9AC7-6FA3-4562-988F-F7A16C213A14}" type="presParOf" srcId="{E5E2C1FE-A30D-492E-86D7-0EFEFC136B8A}" destId="{0FF89794-A5DB-48BB-B6A9-598EA71C6CED}" srcOrd="1" destOrd="0" presId="urn:microsoft.com/office/officeart/2009/3/layout/HorizontalOrganizationChart"/>
    <dgm:cxn modelId="{C4573B6D-1B2D-488B-9AC0-7C3E1DDC4473}" type="presParOf" srcId="{E5E2C1FE-A30D-492E-86D7-0EFEFC136B8A}" destId="{0FE7C11A-EB01-43F5-A72F-1312F31BB27B}" srcOrd="2" destOrd="0" presId="urn:microsoft.com/office/officeart/2009/3/layout/HorizontalOrganizationChart"/>
    <dgm:cxn modelId="{592595FD-C19E-425C-A7C1-17DA93886F2E}" type="presParOf" srcId="{380CF02C-837A-4950-AC68-1E4B5660B364}" destId="{AB3E036F-50A8-4E82-BFFF-E799526ADEC0}" srcOrd="6" destOrd="0" presId="urn:microsoft.com/office/officeart/2009/3/layout/HorizontalOrganizationChart"/>
    <dgm:cxn modelId="{4B302771-8616-4A94-854A-BF48AA1AC218}" type="presParOf" srcId="{380CF02C-837A-4950-AC68-1E4B5660B364}" destId="{A5C3F8CE-38B9-442E-BBC6-68B32742F370}" srcOrd="7" destOrd="0" presId="urn:microsoft.com/office/officeart/2009/3/layout/HorizontalOrganizationChart"/>
    <dgm:cxn modelId="{AF8B7293-7E27-4FC2-811A-D51B634C364A}" type="presParOf" srcId="{A5C3F8CE-38B9-442E-BBC6-68B32742F370}" destId="{F88C213B-B5A4-44F6-9D24-AC965E1464DE}" srcOrd="0" destOrd="0" presId="urn:microsoft.com/office/officeart/2009/3/layout/HorizontalOrganizationChart"/>
    <dgm:cxn modelId="{970D8E6E-0A57-4B7E-8A25-3C11E3EFF8C2}" type="presParOf" srcId="{F88C213B-B5A4-44F6-9D24-AC965E1464DE}" destId="{16C8D687-0CA2-4FE0-A476-80DA24255A2F}" srcOrd="0" destOrd="0" presId="urn:microsoft.com/office/officeart/2009/3/layout/HorizontalOrganizationChart"/>
    <dgm:cxn modelId="{09ACC211-27F1-42A2-84C8-F9076077480C}" type="presParOf" srcId="{F88C213B-B5A4-44F6-9D24-AC965E1464DE}" destId="{404C130F-B240-45BC-9354-E7CC6CA01B41}" srcOrd="1" destOrd="0" presId="urn:microsoft.com/office/officeart/2009/3/layout/HorizontalOrganizationChart"/>
    <dgm:cxn modelId="{F4915A5F-10B9-4A49-BA76-A23A58022587}" type="presParOf" srcId="{A5C3F8CE-38B9-442E-BBC6-68B32742F370}" destId="{2D6204E8-2A4F-482C-8A7F-663F659A850C}" srcOrd="1" destOrd="0" presId="urn:microsoft.com/office/officeart/2009/3/layout/HorizontalOrganizationChart"/>
    <dgm:cxn modelId="{7C745C7E-A56B-43B1-8141-E6BEDF4E444F}" type="presParOf" srcId="{A5C3F8CE-38B9-442E-BBC6-68B32742F370}" destId="{24B0C3B4-4B7E-4A16-B7D2-28050DBD420C}" srcOrd="2" destOrd="0" presId="urn:microsoft.com/office/officeart/2009/3/layout/HorizontalOrganizationChart"/>
    <dgm:cxn modelId="{E9355A0D-B0E5-4D78-90D1-AC66D6A3BAE3}" type="presParOf" srcId="{380CF02C-837A-4950-AC68-1E4B5660B364}" destId="{9A5F3D1B-F028-45AE-B1E7-6349EAC6BB4B}" srcOrd="8" destOrd="0" presId="urn:microsoft.com/office/officeart/2009/3/layout/HorizontalOrganizationChart"/>
    <dgm:cxn modelId="{56204F05-4240-441B-9573-2758A410C31E}" type="presParOf" srcId="{380CF02C-837A-4950-AC68-1E4B5660B364}" destId="{1AF96060-B667-48E9-B328-91F43330C8ED}" srcOrd="9" destOrd="0" presId="urn:microsoft.com/office/officeart/2009/3/layout/HorizontalOrganizationChart"/>
    <dgm:cxn modelId="{CE05BE3D-73A3-4669-BF0F-6B0C3C84DA40}" type="presParOf" srcId="{1AF96060-B667-48E9-B328-91F43330C8ED}" destId="{49F5823E-6E4F-425E-A3DE-12C6891CD8EA}" srcOrd="0" destOrd="0" presId="urn:microsoft.com/office/officeart/2009/3/layout/HorizontalOrganizationChart"/>
    <dgm:cxn modelId="{13094C96-35CC-44A5-8029-48C2B4C89FA1}" type="presParOf" srcId="{49F5823E-6E4F-425E-A3DE-12C6891CD8EA}" destId="{18899F2C-17E4-496D-AE0B-5D0F863F41D4}" srcOrd="0" destOrd="0" presId="urn:microsoft.com/office/officeart/2009/3/layout/HorizontalOrganizationChart"/>
    <dgm:cxn modelId="{59A0DB95-DDF5-472C-9EB2-D7AAE37C27FA}" type="presParOf" srcId="{49F5823E-6E4F-425E-A3DE-12C6891CD8EA}" destId="{F60C2599-E7F2-46A2-A2BB-19F326D1DB2C}" srcOrd="1" destOrd="0" presId="urn:microsoft.com/office/officeart/2009/3/layout/HorizontalOrganizationChart"/>
    <dgm:cxn modelId="{39A99AFD-E4D0-4521-B268-1CC4F5929540}" type="presParOf" srcId="{1AF96060-B667-48E9-B328-91F43330C8ED}" destId="{ABBBB13B-47FE-407A-8A5D-B7A31D1FB2B0}" srcOrd="1" destOrd="0" presId="urn:microsoft.com/office/officeart/2009/3/layout/HorizontalOrganizationChart"/>
    <dgm:cxn modelId="{1D90B599-1DC0-4124-905D-9C113D80CC11}" type="presParOf" srcId="{1AF96060-B667-48E9-B328-91F43330C8ED}" destId="{F71A9051-F667-4EB6-AF46-993136456F93}" srcOrd="2" destOrd="0" presId="urn:microsoft.com/office/officeart/2009/3/layout/HorizontalOrganizationChart"/>
    <dgm:cxn modelId="{50A5E751-2CD0-4C8E-9D23-8F4CA1988313}" type="presParOf" srcId="{EA416564-1E8B-4AAE-A144-1154BEC986B1}" destId="{9BDA20D4-6024-44DF-894A-1B329E050F14}" srcOrd="2" destOrd="0" presId="urn:microsoft.com/office/officeart/2009/3/layout/HorizontalOrganizationChart"/>
    <dgm:cxn modelId="{2FC670B0-34FA-4F07-9203-99EEB8DC7790}" type="presParOf" srcId="{6CE917BC-8519-4A96-979D-2FD6DC0474FF}" destId="{26BFE5DB-B1E6-4CF5-A859-EA37C621DE7E}" srcOrd="2" destOrd="0" presId="urn:microsoft.com/office/officeart/2009/3/layout/HorizontalOrganizationChar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71F448-B803-4D6D-A2AB-B8DA910A019C}"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GB"/>
        </a:p>
      </dgm:t>
    </dgm:pt>
    <dgm:pt modelId="{7E1DF030-276C-4EA4-9B9E-5566673FC2CE}">
      <dgm:prSet phldrT="[Texto]" custT="1"/>
      <dgm:spPr>
        <a:ln>
          <a:noFill/>
        </a:ln>
      </dgm:spPr>
      <dgm:t>
        <a:bodyPr/>
        <a:lstStyle/>
        <a:p>
          <a:pPr algn="ctr"/>
          <a:r>
            <a:rPr lang="es-ES" sz="1400" dirty="0"/>
            <a:t>Módulo 2. </a:t>
          </a:r>
        </a:p>
        <a:p>
          <a:pPr algn="ctr"/>
          <a:r>
            <a:rPr lang="es-ES" sz="1400" dirty="0"/>
            <a:t>Técnicas de producción, grabación y mezcla</a:t>
          </a:r>
          <a:endParaRPr lang="en-GB" sz="1400" dirty="0"/>
        </a:p>
      </dgm:t>
    </dgm:pt>
    <dgm:pt modelId="{AD94AD9F-380D-4F11-946C-CD862FA50F15}" type="parTrans" cxnId="{CE86B0D3-9C6B-4738-91E4-CA99CEE0C865}">
      <dgm:prSet/>
      <dgm:spPr/>
      <dgm:t>
        <a:bodyPr/>
        <a:lstStyle/>
        <a:p>
          <a:pPr algn="ctr"/>
          <a:endParaRPr lang="en-GB" sz="1400"/>
        </a:p>
      </dgm:t>
    </dgm:pt>
    <dgm:pt modelId="{C8EEE1AD-4EEE-4AEB-B790-B43ADE456D28}" type="sibTrans" cxnId="{CE86B0D3-9C6B-4738-91E4-CA99CEE0C865}">
      <dgm:prSet/>
      <dgm:spPr/>
      <dgm:t>
        <a:bodyPr/>
        <a:lstStyle/>
        <a:p>
          <a:pPr algn="ctr"/>
          <a:endParaRPr lang="en-GB" sz="1400"/>
        </a:p>
      </dgm:t>
    </dgm:pt>
    <dgm:pt modelId="{BC8744E6-ADAB-4367-B75B-B20A297532A1}">
      <dgm:prSet phldrT="[Texto]" custT="1"/>
      <dgm:spPr>
        <a:ln>
          <a:noFill/>
        </a:ln>
      </dgm:spPr>
      <dgm:t>
        <a:bodyPr/>
        <a:lstStyle/>
        <a:p>
          <a:pPr algn="ctr"/>
          <a:r>
            <a:rPr lang="en-GB" sz="1400" dirty="0" err="1"/>
            <a:t>Unidad</a:t>
          </a:r>
          <a:r>
            <a:rPr lang="en-GB" sz="1400" dirty="0"/>
            <a:t> 3. </a:t>
          </a:r>
        </a:p>
        <a:p>
          <a:pPr algn="ctr"/>
          <a:r>
            <a:rPr lang="en-GB" sz="1400" dirty="0" err="1"/>
            <a:t>Mezcla</a:t>
          </a:r>
          <a:endParaRPr lang="en-GB" sz="1400" dirty="0"/>
        </a:p>
      </dgm:t>
    </dgm:pt>
    <dgm:pt modelId="{90D5A0A0-9073-431D-9CEE-A3B3FF0F48E8}" type="parTrans" cxnId="{25583026-92C2-41BE-96E9-C01FB2586C72}">
      <dgm:prSet custT="1"/>
      <dgm:spPr/>
      <dgm:t>
        <a:bodyPr/>
        <a:lstStyle/>
        <a:p>
          <a:pPr algn="ctr"/>
          <a:endParaRPr lang="en-GB" sz="1400"/>
        </a:p>
      </dgm:t>
    </dgm:pt>
    <dgm:pt modelId="{B268C28B-7385-4B1F-8524-B865A2193E3C}" type="sibTrans" cxnId="{25583026-92C2-41BE-96E9-C01FB2586C72}">
      <dgm:prSet/>
      <dgm:spPr/>
      <dgm:t>
        <a:bodyPr/>
        <a:lstStyle/>
        <a:p>
          <a:pPr algn="ctr"/>
          <a:endParaRPr lang="en-GB" sz="1400"/>
        </a:p>
      </dgm:t>
    </dgm:pt>
    <dgm:pt modelId="{0C39CAF2-8110-4D5C-BB50-6D2FB9873CBF}">
      <dgm:prSet custT="1"/>
      <dgm:spPr/>
      <dgm:t>
        <a:bodyPr/>
        <a:lstStyle/>
        <a:p>
          <a:pPr algn="ctr"/>
          <a:r>
            <a:rPr lang="es-ES" sz="1400" dirty="0"/>
            <a:t>Tema 1. </a:t>
          </a:r>
        </a:p>
        <a:p>
          <a:pPr algn="ctr"/>
          <a:r>
            <a:rPr lang="es-ES" sz="1400" dirty="0"/>
            <a:t>Edición</a:t>
          </a:r>
          <a:endParaRPr lang="en-GB" sz="1400" dirty="0"/>
        </a:p>
      </dgm:t>
    </dgm:pt>
    <dgm:pt modelId="{AA265D46-0910-4FB9-BAEE-815FCEE8438C}" type="parTrans" cxnId="{94222506-9866-4AAF-8D14-97FEED9B0497}">
      <dgm:prSet/>
      <dgm:spPr/>
      <dgm:t>
        <a:bodyPr/>
        <a:lstStyle/>
        <a:p>
          <a:pPr algn="ctr"/>
          <a:endParaRPr lang="en-GB" sz="1400"/>
        </a:p>
      </dgm:t>
    </dgm:pt>
    <dgm:pt modelId="{0372F268-07B1-43F2-A7F4-23030DA6E41F}" type="sibTrans" cxnId="{94222506-9866-4AAF-8D14-97FEED9B0497}">
      <dgm:prSet/>
      <dgm:spPr/>
      <dgm:t>
        <a:bodyPr/>
        <a:lstStyle/>
        <a:p>
          <a:pPr algn="ctr"/>
          <a:endParaRPr lang="en-GB" sz="1400"/>
        </a:p>
      </dgm:t>
    </dgm:pt>
    <dgm:pt modelId="{8C631747-2858-4DFC-840B-FDA7E4E8F686}">
      <dgm:prSet custT="1"/>
      <dgm:spPr/>
      <dgm:t>
        <a:bodyPr/>
        <a:lstStyle/>
        <a:p>
          <a:pPr algn="ctr"/>
          <a:r>
            <a:rPr lang="es-ES" sz="1400" dirty="0"/>
            <a:t>Tema 2. </a:t>
          </a:r>
        </a:p>
        <a:p>
          <a:pPr algn="ctr"/>
          <a:r>
            <a:rPr lang="es-ES" sz="1400" dirty="0"/>
            <a:t>Procesadores / efectos</a:t>
          </a:r>
          <a:endParaRPr lang="en-GB" sz="1400" dirty="0"/>
        </a:p>
      </dgm:t>
    </dgm:pt>
    <dgm:pt modelId="{874D7485-7A9E-4F70-B00F-616B8FCBD6BD}" type="parTrans" cxnId="{40EAAA5C-EEE4-4AD7-B6DC-E8AD98E19109}">
      <dgm:prSet/>
      <dgm:spPr/>
      <dgm:t>
        <a:bodyPr/>
        <a:lstStyle/>
        <a:p>
          <a:pPr algn="ctr"/>
          <a:endParaRPr lang="en-GB" sz="1400"/>
        </a:p>
      </dgm:t>
    </dgm:pt>
    <dgm:pt modelId="{E1AE4150-75A4-42FA-90A4-E7066C2AAD5B}" type="sibTrans" cxnId="{40EAAA5C-EEE4-4AD7-B6DC-E8AD98E19109}">
      <dgm:prSet/>
      <dgm:spPr/>
      <dgm:t>
        <a:bodyPr/>
        <a:lstStyle/>
        <a:p>
          <a:pPr algn="ctr"/>
          <a:endParaRPr lang="en-GB" sz="1400"/>
        </a:p>
      </dgm:t>
    </dgm:pt>
    <dgm:pt modelId="{5F5F6D95-5331-4ACC-9FC5-D27F59160A38}">
      <dgm:prSet custT="1"/>
      <dgm:spPr/>
      <dgm:t>
        <a:bodyPr/>
        <a:lstStyle/>
        <a:p>
          <a:pPr algn="ctr"/>
          <a:r>
            <a:rPr lang="es-ES" sz="1400" dirty="0"/>
            <a:t>Tema 3. </a:t>
          </a:r>
        </a:p>
        <a:p>
          <a:pPr algn="ctr"/>
          <a:r>
            <a:rPr lang="es-ES" sz="1400" dirty="0"/>
            <a:t>Automatización</a:t>
          </a:r>
          <a:endParaRPr lang="en-GB" sz="1400" dirty="0"/>
        </a:p>
      </dgm:t>
    </dgm:pt>
    <dgm:pt modelId="{8CCE638A-3315-4DA0-82A4-7F8415815019}" type="parTrans" cxnId="{D6092CA0-5B48-438F-AFA9-7784094EF713}">
      <dgm:prSet/>
      <dgm:spPr/>
      <dgm:t>
        <a:bodyPr/>
        <a:lstStyle/>
        <a:p>
          <a:pPr algn="ctr"/>
          <a:endParaRPr lang="en-GB"/>
        </a:p>
      </dgm:t>
    </dgm:pt>
    <dgm:pt modelId="{99FCD5F6-D105-4DEC-88D6-0A82C04EF8F3}" type="sibTrans" cxnId="{D6092CA0-5B48-438F-AFA9-7784094EF713}">
      <dgm:prSet/>
      <dgm:spPr/>
      <dgm:t>
        <a:bodyPr/>
        <a:lstStyle/>
        <a:p>
          <a:pPr algn="ctr"/>
          <a:endParaRPr lang="en-GB"/>
        </a:p>
      </dgm:t>
    </dgm:pt>
    <dgm:pt modelId="{98C4EEA4-4660-4B62-85AC-05740D1DF34D}">
      <dgm:prSet custT="1"/>
      <dgm:spPr/>
      <dgm:t>
        <a:bodyPr/>
        <a:lstStyle/>
        <a:p>
          <a:pPr algn="ctr"/>
          <a:r>
            <a:rPr lang="es-ES" sz="1400" dirty="0"/>
            <a:t>Actividad de aprendizaje</a:t>
          </a:r>
          <a:endParaRPr lang="en-GB" sz="1400" dirty="0"/>
        </a:p>
      </dgm:t>
    </dgm:pt>
    <dgm:pt modelId="{C696DB8F-6302-46CB-B2A8-72B6337275BD}" type="parTrans" cxnId="{154986B3-E177-4C58-8E83-7C98E3262ECB}">
      <dgm:prSet/>
      <dgm:spPr/>
      <dgm:t>
        <a:bodyPr/>
        <a:lstStyle/>
        <a:p>
          <a:pPr algn="ctr"/>
          <a:endParaRPr lang="en-GB"/>
        </a:p>
      </dgm:t>
    </dgm:pt>
    <dgm:pt modelId="{AB2CC742-3FED-41F3-8758-A246E7C922B4}" type="sibTrans" cxnId="{154986B3-E177-4C58-8E83-7C98E3262ECB}">
      <dgm:prSet/>
      <dgm:spPr/>
      <dgm:t>
        <a:bodyPr/>
        <a:lstStyle/>
        <a:p>
          <a:pPr algn="ctr"/>
          <a:endParaRPr lang="en-GB"/>
        </a:p>
      </dgm:t>
    </dgm:pt>
    <dgm:pt modelId="{ACD828FB-6184-4F27-A6A5-0E805094C5CF}" type="pres">
      <dgm:prSet presAssocID="{0B71F448-B803-4D6D-A2AB-B8DA910A019C}" presName="hierChild1" presStyleCnt="0">
        <dgm:presLayoutVars>
          <dgm:orgChart val="1"/>
          <dgm:chPref val="1"/>
          <dgm:dir/>
          <dgm:animOne val="branch"/>
          <dgm:animLvl val="lvl"/>
          <dgm:resizeHandles/>
        </dgm:presLayoutVars>
      </dgm:prSet>
      <dgm:spPr/>
    </dgm:pt>
    <dgm:pt modelId="{6CE917BC-8519-4A96-979D-2FD6DC0474FF}" type="pres">
      <dgm:prSet presAssocID="{7E1DF030-276C-4EA4-9B9E-5566673FC2CE}" presName="hierRoot1" presStyleCnt="0">
        <dgm:presLayoutVars>
          <dgm:hierBranch val="init"/>
        </dgm:presLayoutVars>
      </dgm:prSet>
      <dgm:spPr/>
    </dgm:pt>
    <dgm:pt modelId="{107152CC-FBD5-4143-A50E-B603D2353339}" type="pres">
      <dgm:prSet presAssocID="{7E1DF030-276C-4EA4-9B9E-5566673FC2CE}" presName="rootComposite1" presStyleCnt="0"/>
      <dgm:spPr/>
    </dgm:pt>
    <dgm:pt modelId="{D6CE3F74-7C79-4046-9875-AC087E0A95C8}" type="pres">
      <dgm:prSet presAssocID="{7E1DF030-276C-4EA4-9B9E-5566673FC2CE}" presName="rootText1" presStyleLbl="node0" presStyleIdx="0" presStyleCnt="1" custScaleX="126220">
        <dgm:presLayoutVars>
          <dgm:chPref val="3"/>
        </dgm:presLayoutVars>
      </dgm:prSet>
      <dgm:spPr/>
    </dgm:pt>
    <dgm:pt modelId="{002CA63C-B59B-48AA-9ADE-5F64A48D9483}" type="pres">
      <dgm:prSet presAssocID="{7E1DF030-276C-4EA4-9B9E-5566673FC2CE}" presName="rootConnector1" presStyleLbl="node1" presStyleIdx="0" presStyleCnt="0"/>
      <dgm:spPr/>
    </dgm:pt>
    <dgm:pt modelId="{0CE2505F-9B91-4E6F-838C-3CD4CCAC8D64}" type="pres">
      <dgm:prSet presAssocID="{7E1DF030-276C-4EA4-9B9E-5566673FC2CE}" presName="hierChild2" presStyleCnt="0"/>
      <dgm:spPr/>
    </dgm:pt>
    <dgm:pt modelId="{CAA41F3A-1864-41AD-AA67-D2155BCCE6EB}" type="pres">
      <dgm:prSet presAssocID="{90D5A0A0-9073-431D-9CEE-A3B3FF0F48E8}" presName="Name64" presStyleLbl="parChTrans1D2" presStyleIdx="0" presStyleCnt="1"/>
      <dgm:spPr/>
    </dgm:pt>
    <dgm:pt modelId="{EA416564-1E8B-4AAE-A144-1154BEC986B1}" type="pres">
      <dgm:prSet presAssocID="{BC8744E6-ADAB-4367-B75B-B20A297532A1}" presName="hierRoot2" presStyleCnt="0">
        <dgm:presLayoutVars>
          <dgm:hierBranch val="init"/>
        </dgm:presLayoutVars>
      </dgm:prSet>
      <dgm:spPr/>
    </dgm:pt>
    <dgm:pt modelId="{56B4BB48-A0EC-4068-AA2C-F20117E92660}" type="pres">
      <dgm:prSet presAssocID="{BC8744E6-ADAB-4367-B75B-B20A297532A1}" presName="rootComposite" presStyleCnt="0"/>
      <dgm:spPr/>
    </dgm:pt>
    <dgm:pt modelId="{0B0EA00B-A443-46A9-BDA4-94D26063270B}" type="pres">
      <dgm:prSet presAssocID="{BC8744E6-ADAB-4367-B75B-B20A297532A1}" presName="rootText" presStyleLbl="node2" presStyleIdx="0" presStyleCnt="1">
        <dgm:presLayoutVars>
          <dgm:chPref val="3"/>
        </dgm:presLayoutVars>
      </dgm:prSet>
      <dgm:spPr/>
    </dgm:pt>
    <dgm:pt modelId="{2E788D4F-8FF4-439A-A588-499667007857}" type="pres">
      <dgm:prSet presAssocID="{BC8744E6-ADAB-4367-B75B-B20A297532A1}" presName="rootConnector" presStyleLbl="node2" presStyleIdx="0" presStyleCnt="1"/>
      <dgm:spPr/>
    </dgm:pt>
    <dgm:pt modelId="{380CF02C-837A-4950-AC68-1E4B5660B364}" type="pres">
      <dgm:prSet presAssocID="{BC8744E6-ADAB-4367-B75B-B20A297532A1}" presName="hierChild4" presStyleCnt="0"/>
      <dgm:spPr/>
    </dgm:pt>
    <dgm:pt modelId="{176FE43E-708B-45C0-B7E7-AB9D9CBB295C}" type="pres">
      <dgm:prSet presAssocID="{AA265D46-0910-4FB9-BAEE-815FCEE8438C}" presName="Name64" presStyleLbl="parChTrans1D3" presStyleIdx="0" presStyleCnt="4"/>
      <dgm:spPr/>
    </dgm:pt>
    <dgm:pt modelId="{1AD5A2DC-1701-4F3F-8FEF-76B86C96C8D5}" type="pres">
      <dgm:prSet presAssocID="{0C39CAF2-8110-4D5C-BB50-6D2FB9873CBF}" presName="hierRoot2" presStyleCnt="0">
        <dgm:presLayoutVars>
          <dgm:hierBranch val="init"/>
        </dgm:presLayoutVars>
      </dgm:prSet>
      <dgm:spPr/>
    </dgm:pt>
    <dgm:pt modelId="{C4453457-4F7C-4566-8838-860EF92851CC}" type="pres">
      <dgm:prSet presAssocID="{0C39CAF2-8110-4D5C-BB50-6D2FB9873CBF}" presName="rootComposite" presStyleCnt="0"/>
      <dgm:spPr/>
    </dgm:pt>
    <dgm:pt modelId="{14FFEF31-7A22-4C8A-AC4F-024D13EE416B}" type="pres">
      <dgm:prSet presAssocID="{0C39CAF2-8110-4D5C-BB50-6D2FB9873CBF}" presName="rootText" presStyleLbl="node3" presStyleIdx="0" presStyleCnt="4">
        <dgm:presLayoutVars>
          <dgm:chPref val="3"/>
        </dgm:presLayoutVars>
      </dgm:prSet>
      <dgm:spPr/>
    </dgm:pt>
    <dgm:pt modelId="{29869B74-D9C7-44ED-AB39-A169129C8E26}" type="pres">
      <dgm:prSet presAssocID="{0C39CAF2-8110-4D5C-BB50-6D2FB9873CBF}" presName="rootConnector" presStyleLbl="node3" presStyleIdx="0" presStyleCnt="4"/>
      <dgm:spPr/>
    </dgm:pt>
    <dgm:pt modelId="{D952D906-E5AD-45A2-9164-1BB919C1E2D5}" type="pres">
      <dgm:prSet presAssocID="{0C39CAF2-8110-4D5C-BB50-6D2FB9873CBF}" presName="hierChild4" presStyleCnt="0"/>
      <dgm:spPr/>
    </dgm:pt>
    <dgm:pt modelId="{BDDB424B-2F50-46DC-95EF-C5221BC4E480}" type="pres">
      <dgm:prSet presAssocID="{0C39CAF2-8110-4D5C-BB50-6D2FB9873CBF}" presName="hierChild5" presStyleCnt="0"/>
      <dgm:spPr/>
    </dgm:pt>
    <dgm:pt modelId="{34BA8F29-9D03-4FE5-8065-57D61F0392F5}" type="pres">
      <dgm:prSet presAssocID="{874D7485-7A9E-4F70-B00F-616B8FCBD6BD}" presName="Name64" presStyleLbl="parChTrans1D3" presStyleIdx="1" presStyleCnt="4"/>
      <dgm:spPr/>
    </dgm:pt>
    <dgm:pt modelId="{697CF01D-F2D0-43A0-9AD3-A6236046BD1D}" type="pres">
      <dgm:prSet presAssocID="{8C631747-2858-4DFC-840B-FDA7E4E8F686}" presName="hierRoot2" presStyleCnt="0">
        <dgm:presLayoutVars>
          <dgm:hierBranch val="init"/>
        </dgm:presLayoutVars>
      </dgm:prSet>
      <dgm:spPr/>
    </dgm:pt>
    <dgm:pt modelId="{837C2E19-81E9-47C6-A842-B04300ABF8CE}" type="pres">
      <dgm:prSet presAssocID="{8C631747-2858-4DFC-840B-FDA7E4E8F686}" presName="rootComposite" presStyleCnt="0"/>
      <dgm:spPr/>
    </dgm:pt>
    <dgm:pt modelId="{E636FA21-1D9C-4429-B2FF-5AE50E259FB3}" type="pres">
      <dgm:prSet presAssocID="{8C631747-2858-4DFC-840B-FDA7E4E8F686}" presName="rootText" presStyleLbl="node3" presStyleIdx="1" presStyleCnt="4">
        <dgm:presLayoutVars>
          <dgm:chPref val="3"/>
        </dgm:presLayoutVars>
      </dgm:prSet>
      <dgm:spPr/>
    </dgm:pt>
    <dgm:pt modelId="{7D4297B6-0102-4146-AFCE-BF8CF75AA09E}" type="pres">
      <dgm:prSet presAssocID="{8C631747-2858-4DFC-840B-FDA7E4E8F686}" presName="rootConnector" presStyleLbl="node3" presStyleIdx="1" presStyleCnt="4"/>
      <dgm:spPr/>
    </dgm:pt>
    <dgm:pt modelId="{C86B7623-6455-4FA0-916D-6F166D3D7AAF}" type="pres">
      <dgm:prSet presAssocID="{8C631747-2858-4DFC-840B-FDA7E4E8F686}" presName="hierChild4" presStyleCnt="0"/>
      <dgm:spPr/>
    </dgm:pt>
    <dgm:pt modelId="{53AC1C18-90D3-440C-A3C0-D4B72E3DBE68}" type="pres">
      <dgm:prSet presAssocID="{8C631747-2858-4DFC-840B-FDA7E4E8F686}" presName="hierChild5" presStyleCnt="0"/>
      <dgm:spPr/>
    </dgm:pt>
    <dgm:pt modelId="{4B22B1C2-C328-4A49-89E4-88B47B1A968E}" type="pres">
      <dgm:prSet presAssocID="{8CCE638A-3315-4DA0-82A4-7F8415815019}" presName="Name64" presStyleLbl="parChTrans1D3" presStyleIdx="2" presStyleCnt="4"/>
      <dgm:spPr/>
    </dgm:pt>
    <dgm:pt modelId="{E5E2C1FE-A30D-492E-86D7-0EFEFC136B8A}" type="pres">
      <dgm:prSet presAssocID="{5F5F6D95-5331-4ACC-9FC5-D27F59160A38}" presName="hierRoot2" presStyleCnt="0">
        <dgm:presLayoutVars>
          <dgm:hierBranch val="init"/>
        </dgm:presLayoutVars>
      </dgm:prSet>
      <dgm:spPr/>
    </dgm:pt>
    <dgm:pt modelId="{D5B42CC1-4286-49EB-BEEF-87DD715CB1B2}" type="pres">
      <dgm:prSet presAssocID="{5F5F6D95-5331-4ACC-9FC5-D27F59160A38}" presName="rootComposite" presStyleCnt="0"/>
      <dgm:spPr/>
    </dgm:pt>
    <dgm:pt modelId="{1F62BA68-9DF6-428B-8825-640408E1CE97}" type="pres">
      <dgm:prSet presAssocID="{5F5F6D95-5331-4ACC-9FC5-D27F59160A38}" presName="rootText" presStyleLbl="node3" presStyleIdx="2" presStyleCnt="4">
        <dgm:presLayoutVars>
          <dgm:chPref val="3"/>
        </dgm:presLayoutVars>
      </dgm:prSet>
      <dgm:spPr/>
    </dgm:pt>
    <dgm:pt modelId="{AD0CA789-30D9-4910-BD45-40C217A8090D}" type="pres">
      <dgm:prSet presAssocID="{5F5F6D95-5331-4ACC-9FC5-D27F59160A38}" presName="rootConnector" presStyleLbl="node3" presStyleIdx="2" presStyleCnt="4"/>
      <dgm:spPr/>
    </dgm:pt>
    <dgm:pt modelId="{0FF89794-A5DB-48BB-B6A9-598EA71C6CED}" type="pres">
      <dgm:prSet presAssocID="{5F5F6D95-5331-4ACC-9FC5-D27F59160A38}" presName="hierChild4" presStyleCnt="0"/>
      <dgm:spPr/>
    </dgm:pt>
    <dgm:pt modelId="{0FE7C11A-EB01-43F5-A72F-1312F31BB27B}" type="pres">
      <dgm:prSet presAssocID="{5F5F6D95-5331-4ACC-9FC5-D27F59160A38}" presName="hierChild5" presStyleCnt="0"/>
      <dgm:spPr/>
    </dgm:pt>
    <dgm:pt modelId="{9A5F3D1B-F028-45AE-B1E7-6349EAC6BB4B}" type="pres">
      <dgm:prSet presAssocID="{C696DB8F-6302-46CB-B2A8-72B6337275BD}" presName="Name64" presStyleLbl="parChTrans1D3" presStyleIdx="3" presStyleCnt="4"/>
      <dgm:spPr/>
    </dgm:pt>
    <dgm:pt modelId="{1AF96060-B667-48E9-B328-91F43330C8ED}" type="pres">
      <dgm:prSet presAssocID="{98C4EEA4-4660-4B62-85AC-05740D1DF34D}" presName="hierRoot2" presStyleCnt="0">
        <dgm:presLayoutVars>
          <dgm:hierBranch val="init"/>
        </dgm:presLayoutVars>
      </dgm:prSet>
      <dgm:spPr/>
    </dgm:pt>
    <dgm:pt modelId="{49F5823E-6E4F-425E-A3DE-12C6891CD8EA}" type="pres">
      <dgm:prSet presAssocID="{98C4EEA4-4660-4B62-85AC-05740D1DF34D}" presName="rootComposite" presStyleCnt="0"/>
      <dgm:spPr/>
    </dgm:pt>
    <dgm:pt modelId="{18899F2C-17E4-496D-AE0B-5D0F863F41D4}" type="pres">
      <dgm:prSet presAssocID="{98C4EEA4-4660-4B62-85AC-05740D1DF34D}" presName="rootText" presStyleLbl="node3" presStyleIdx="3" presStyleCnt="4">
        <dgm:presLayoutVars>
          <dgm:chPref val="3"/>
        </dgm:presLayoutVars>
      </dgm:prSet>
      <dgm:spPr/>
    </dgm:pt>
    <dgm:pt modelId="{F60C2599-E7F2-46A2-A2BB-19F326D1DB2C}" type="pres">
      <dgm:prSet presAssocID="{98C4EEA4-4660-4B62-85AC-05740D1DF34D}" presName="rootConnector" presStyleLbl="node3" presStyleIdx="3" presStyleCnt="4"/>
      <dgm:spPr/>
    </dgm:pt>
    <dgm:pt modelId="{ABBBB13B-47FE-407A-8A5D-B7A31D1FB2B0}" type="pres">
      <dgm:prSet presAssocID="{98C4EEA4-4660-4B62-85AC-05740D1DF34D}" presName="hierChild4" presStyleCnt="0"/>
      <dgm:spPr/>
    </dgm:pt>
    <dgm:pt modelId="{F71A9051-F667-4EB6-AF46-993136456F93}" type="pres">
      <dgm:prSet presAssocID="{98C4EEA4-4660-4B62-85AC-05740D1DF34D}" presName="hierChild5" presStyleCnt="0"/>
      <dgm:spPr/>
    </dgm:pt>
    <dgm:pt modelId="{9BDA20D4-6024-44DF-894A-1B329E050F14}" type="pres">
      <dgm:prSet presAssocID="{BC8744E6-ADAB-4367-B75B-B20A297532A1}" presName="hierChild5" presStyleCnt="0"/>
      <dgm:spPr/>
    </dgm:pt>
    <dgm:pt modelId="{26BFE5DB-B1E6-4CF5-A859-EA37C621DE7E}" type="pres">
      <dgm:prSet presAssocID="{7E1DF030-276C-4EA4-9B9E-5566673FC2CE}" presName="hierChild3" presStyleCnt="0"/>
      <dgm:spPr/>
    </dgm:pt>
  </dgm:ptLst>
  <dgm:cxnLst>
    <dgm:cxn modelId="{94222506-9866-4AAF-8D14-97FEED9B0497}" srcId="{BC8744E6-ADAB-4367-B75B-B20A297532A1}" destId="{0C39CAF2-8110-4D5C-BB50-6D2FB9873CBF}" srcOrd="0" destOrd="0" parTransId="{AA265D46-0910-4FB9-BAEE-815FCEE8438C}" sibTransId="{0372F268-07B1-43F2-A7F4-23030DA6E41F}"/>
    <dgm:cxn modelId="{98C9B209-F698-48D1-B594-EE66D0A5F776}" type="presOf" srcId="{0C39CAF2-8110-4D5C-BB50-6D2FB9873CBF}" destId="{29869B74-D9C7-44ED-AB39-A169129C8E26}" srcOrd="1" destOrd="0" presId="urn:microsoft.com/office/officeart/2009/3/layout/HorizontalOrganizationChart"/>
    <dgm:cxn modelId="{B445811A-620C-4832-B388-93AFEC07D7BC}" type="presOf" srcId="{8CCE638A-3315-4DA0-82A4-7F8415815019}" destId="{4B22B1C2-C328-4A49-89E4-88B47B1A968E}" srcOrd="0" destOrd="0" presId="urn:microsoft.com/office/officeart/2009/3/layout/HorizontalOrganizationChart"/>
    <dgm:cxn modelId="{25583026-92C2-41BE-96E9-C01FB2586C72}" srcId="{7E1DF030-276C-4EA4-9B9E-5566673FC2CE}" destId="{BC8744E6-ADAB-4367-B75B-B20A297532A1}" srcOrd="0" destOrd="0" parTransId="{90D5A0A0-9073-431D-9CEE-A3B3FF0F48E8}" sibTransId="{B268C28B-7385-4B1F-8524-B865A2193E3C}"/>
    <dgm:cxn modelId="{0BB2092A-0C0B-4773-9ED1-95716445C606}" type="presOf" srcId="{7E1DF030-276C-4EA4-9B9E-5566673FC2CE}" destId="{D6CE3F74-7C79-4046-9875-AC087E0A95C8}" srcOrd="0" destOrd="0" presId="urn:microsoft.com/office/officeart/2009/3/layout/HorizontalOrganizationChart"/>
    <dgm:cxn modelId="{82F5C82F-5529-43E9-BD3F-6139480A1390}" type="presOf" srcId="{5F5F6D95-5331-4ACC-9FC5-D27F59160A38}" destId="{1F62BA68-9DF6-428B-8825-640408E1CE97}" srcOrd="0" destOrd="0" presId="urn:microsoft.com/office/officeart/2009/3/layout/HorizontalOrganizationChart"/>
    <dgm:cxn modelId="{A045C231-6D0A-4B79-98F1-ED98212679FB}" type="presOf" srcId="{0B71F448-B803-4D6D-A2AB-B8DA910A019C}" destId="{ACD828FB-6184-4F27-A6A5-0E805094C5CF}" srcOrd="0" destOrd="0" presId="urn:microsoft.com/office/officeart/2009/3/layout/HorizontalOrganizationChart"/>
    <dgm:cxn modelId="{40EAAA5C-EEE4-4AD7-B6DC-E8AD98E19109}" srcId="{BC8744E6-ADAB-4367-B75B-B20A297532A1}" destId="{8C631747-2858-4DFC-840B-FDA7E4E8F686}" srcOrd="1" destOrd="0" parTransId="{874D7485-7A9E-4F70-B00F-616B8FCBD6BD}" sibTransId="{E1AE4150-75A4-42FA-90A4-E7066C2AAD5B}"/>
    <dgm:cxn modelId="{5B055060-66E1-42A3-9970-C5D8C983D454}" type="presOf" srcId="{98C4EEA4-4660-4B62-85AC-05740D1DF34D}" destId="{F60C2599-E7F2-46A2-A2BB-19F326D1DB2C}" srcOrd="1" destOrd="0" presId="urn:microsoft.com/office/officeart/2009/3/layout/HorizontalOrganizationChart"/>
    <dgm:cxn modelId="{6F378D49-CC66-42AC-9506-9A71D19883D5}" type="presOf" srcId="{874D7485-7A9E-4F70-B00F-616B8FCBD6BD}" destId="{34BA8F29-9D03-4FE5-8065-57D61F0392F5}" srcOrd="0" destOrd="0" presId="urn:microsoft.com/office/officeart/2009/3/layout/HorizontalOrganizationChart"/>
    <dgm:cxn modelId="{35102C58-C3E2-4E85-B00E-540F930F6593}" type="presOf" srcId="{7E1DF030-276C-4EA4-9B9E-5566673FC2CE}" destId="{002CA63C-B59B-48AA-9ADE-5F64A48D9483}" srcOrd="1" destOrd="0" presId="urn:microsoft.com/office/officeart/2009/3/layout/HorizontalOrganizationChart"/>
    <dgm:cxn modelId="{34382A89-F6E6-467C-8393-8FDA2555A0BD}" type="presOf" srcId="{BC8744E6-ADAB-4367-B75B-B20A297532A1}" destId="{0B0EA00B-A443-46A9-BDA4-94D26063270B}" srcOrd="0" destOrd="0" presId="urn:microsoft.com/office/officeart/2009/3/layout/HorizontalOrganizationChart"/>
    <dgm:cxn modelId="{CAECC79C-B3E1-4E4C-9AE0-F03CBB1E430F}" type="presOf" srcId="{8C631747-2858-4DFC-840B-FDA7E4E8F686}" destId="{7D4297B6-0102-4146-AFCE-BF8CF75AA09E}" srcOrd="1" destOrd="0" presId="urn:microsoft.com/office/officeart/2009/3/layout/HorizontalOrganizationChart"/>
    <dgm:cxn modelId="{D6092CA0-5B48-438F-AFA9-7784094EF713}" srcId="{BC8744E6-ADAB-4367-B75B-B20A297532A1}" destId="{5F5F6D95-5331-4ACC-9FC5-D27F59160A38}" srcOrd="2" destOrd="0" parTransId="{8CCE638A-3315-4DA0-82A4-7F8415815019}" sibTransId="{99FCD5F6-D105-4DEC-88D6-0A82C04EF8F3}"/>
    <dgm:cxn modelId="{6A0B9EA1-1AF2-4252-AB2C-46472BFD9090}" type="presOf" srcId="{90D5A0A0-9073-431D-9CEE-A3B3FF0F48E8}" destId="{CAA41F3A-1864-41AD-AA67-D2155BCCE6EB}" srcOrd="0" destOrd="0" presId="urn:microsoft.com/office/officeart/2009/3/layout/HorizontalOrganizationChart"/>
    <dgm:cxn modelId="{FC5E4CB0-D58D-4114-BA68-92B8FC041523}" type="presOf" srcId="{C696DB8F-6302-46CB-B2A8-72B6337275BD}" destId="{9A5F3D1B-F028-45AE-B1E7-6349EAC6BB4B}" srcOrd="0" destOrd="0" presId="urn:microsoft.com/office/officeart/2009/3/layout/HorizontalOrganizationChart"/>
    <dgm:cxn modelId="{154986B3-E177-4C58-8E83-7C98E3262ECB}" srcId="{BC8744E6-ADAB-4367-B75B-B20A297532A1}" destId="{98C4EEA4-4660-4B62-85AC-05740D1DF34D}" srcOrd="3" destOrd="0" parTransId="{C696DB8F-6302-46CB-B2A8-72B6337275BD}" sibTransId="{AB2CC742-3FED-41F3-8758-A246E7C922B4}"/>
    <dgm:cxn modelId="{9C4A30BB-8374-49A8-9D3C-1557DED6DEFF}" type="presOf" srcId="{0C39CAF2-8110-4D5C-BB50-6D2FB9873CBF}" destId="{14FFEF31-7A22-4C8A-AC4F-024D13EE416B}" srcOrd="0" destOrd="0" presId="urn:microsoft.com/office/officeart/2009/3/layout/HorizontalOrganizationChart"/>
    <dgm:cxn modelId="{F0C33EC4-1E2A-4B10-8D16-CE68D8764B8B}" type="presOf" srcId="{AA265D46-0910-4FB9-BAEE-815FCEE8438C}" destId="{176FE43E-708B-45C0-B7E7-AB9D9CBB295C}" srcOrd="0" destOrd="0" presId="urn:microsoft.com/office/officeart/2009/3/layout/HorizontalOrganizationChart"/>
    <dgm:cxn modelId="{BA866DCE-7AB8-4CCE-BC3A-349BEF7FBF9E}" type="presOf" srcId="{BC8744E6-ADAB-4367-B75B-B20A297532A1}" destId="{2E788D4F-8FF4-439A-A588-499667007857}" srcOrd="1" destOrd="0" presId="urn:microsoft.com/office/officeart/2009/3/layout/HorizontalOrganizationChart"/>
    <dgm:cxn modelId="{CE86B0D3-9C6B-4738-91E4-CA99CEE0C865}" srcId="{0B71F448-B803-4D6D-A2AB-B8DA910A019C}" destId="{7E1DF030-276C-4EA4-9B9E-5566673FC2CE}" srcOrd="0" destOrd="0" parTransId="{AD94AD9F-380D-4F11-946C-CD862FA50F15}" sibTransId="{C8EEE1AD-4EEE-4AEB-B790-B43ADE456D28}"/>
    <dgm:cxn modelId="{531B0EDE-0D8C-453F-9B34-B48E269B8DFC}" type="presOf" srcId="{5F5F6D95-5331-4ACC-9FC5-D27F59160A38}" destId="{AD0CA789-30D9-4910-BD45-40C217A8090D}" srcOrd="1" destOrd="0" presId="urn:microsoft.com/office/officeart/2009/3/layout/HorizontalOrganizationChart"/>
    <dgm:cxn modelId="{3EC8C7E6-65F4-4296-987E-42C6E5E40B50}" type="presOf" srcId="{8C631747-2858-4DFC-840B-FDA7E4E8F686}" destId="{E636FA21-1D9C-4429-B2FF-5AE50E259FB3}" srcOrd="0" destOrd="0" presId="urn:microsoft.com/office/officeart/2009/3/layout/HorizontalOrganizationChart"/>
    <dgm:cxn modelId="{4458D7FE-3A78-4CEF-A234-093466CD0868}" type="presOf" srcId="{98C4EEA4-4660-4B62-85AC-05740D1DF34D}" destId="{18899F2C-17E4-496D-AE0B-5D0F863F41D4}" srcOrd="0" destOrd="0" presId="urn:microsoft.com/office/officeart/2009/3/layout/HorizontalOrganizationChart"/>
    <dgm:cxn modelId="{8E634393-1753-414F-ADD6-5A63F39AF370}" type="presParOf" srcId="{ACD828FB-6184-4F27-A6A5-0E805094C5CF}" destId="{6CE917BC-8519-4A96-979D-2FD6DC0474FF}" srcOrd="0" destOrd="0" presId="urn:microsoft.com/office/officeart/2009/3/layout/HorizontalOrganizationChart"/>
    <dgm:cxn modelId="{E2FD67E6-B744-4CA7-8A76-66A16B32B13E}" type="presParOf" srcId="{6CE917BC-8519-4A96-979D-2FD6DC0474FF}" destId="{107152CC-FBD5-4143-A50E-B603D2353339}" srcOrd="0" destOrd="0" presId="urn:microsoft.com/office/officeart/2009/3/layout/HorizontalOrganizationChart"/>
    <dgm:cxn modelId="{8F80F98D-897F-44CB-9AE9-EEC6034DD820}" type="presParOf" srcId="{107152CC-FBD5-4143-A50E-B603D2353339}" destId="{D6CE3F74-7C79-4046-9875-AC087E0A95C8}" srcOrd="0" destOrd="0" presId="urn:microsoft.com/office/officeart/2009/3/layout/HorizontalOrganizationChart"/>
    <dgm:cxn modelId="{46507853-A108-4773-AFB5-CCA16385FD59}" type="presParOf" srcId="{107152CC-FBD5-4143-A50E-B603D2353339}" destId="{002CA63C-B59B-48AA-9ADE-5F64A48D9483}" srcOrd="1" destOrd="0" presId="urn:microsoft.com/office/officeart/2009/3/layout/HorizontalOrganizationChart"/>
    <dgm:cxn modelId="{B1B70674-FD92-42B5-949F-D8383A0A6BF7}" type="presParOf" srcId="{6CE917BC-8519-4A96-979D-2FD6DC0474FF}" destId="{0CE2505F-9B91-4E6F-838C-3CD4CCAC8D64}" srcOrd="1" destOrd="0" presId="urn:microsoft.com/office/officeart/2009/3/layout/HorizontalOrganizationChart"/>
    <dgm:cxn modelId="{225A0D1A-FCF6-40B9-806C-7E617FE3CE56}" type="presParOf" srcId="{0CE2505F-9B91-4E6F-838C-3CD4CCAC8D64}" destId="{CAA41F3A-1864-41AD-AA67-D2155BCCE6EB}" srcOrd="0" destOrd="0" presId="urn:microsoft.com/office/officeart/2009/3/layout/HorizontalOrganizationChart"/>
    <dgm:cxn modelId="{DEAC14CD-4679-4EE9-BD51-BBEEFD6D283E}" type="presParOf" srcId="{0CE2505F-9B91-4E6F-838C-3CD4CCAC8D64}" destId="{EA416564-1E8B-4AAE-A144-1154BEC986B1}" srcOrd="1" destOrd="0" presId="urn:microsoft.com/office/officeart/2009/3/layout/HorizontalOrganizationChart"/>
    <dgm:cxn modelId="{2360AF51-ADE6-4EAC-A7F0-88AF6CAEBFCF}" type="presParOf" srcId="{EA416564-1E8B-4AAE-A144-1154BEC986B1}" destId="{56B4BB48-A0EC-4068-AA2C-F20117E92660}" srcOrd="0" destOrd="0" presId="urn:microsoft.com/office/officeart/2009/3/layout/HorizontalOrganizationChart"/>
    <dgm:cxn modelId="{5316D518-C2E3-4A02-B2B5-EE74EAFAD74A}" type="presParOf" srcId="{56B4BB48-A0EC-4068-AA2C-F20117E92660}" destId="{0B0EA00B-A443-46A9-BDA4-94D26063270B}" srcOrd="0" destOrd="0" presId="urn:microsoft.com/office/officeart/2009/3/layout/HorizontalOrganizationChart"/>
    <dgm:cxn modelId="{1FF68EF9-58EB-4C9B-8A07-435558CAFD1B}" type="presParOf" srcId="{56B4BB48-A0EC-4068-AA2C-F20117E92660}" destId="{2E788D4F-8FF4-439A-A588-499667007857}" srcOrd="1" destOrd="0" presId="urn:microsoft.com/office/officeart/2009/3/layout/HorizontalOrganizationChart"/>
    <dgm:cxn modelId="{81C8F903-CA5E-4367-999D-FE04B42B8434}" type="presParOf" srcId="{EA416564-1E8B-4AAE-A144-1154BEC986B1}" destId="{380CF02C-837A-4950-AC68-1E4B5660B364}" srcOrd="1" destOrd="0" presId="urn:microsoft.com/office/officeart/2009/3/layout/HorizontalOrganizationChart"/>
    <dgm:cxn modelId="{02D4258C-9563-4686-B79A-A6F264260F81}" type="presParOf" srcId="{380CF02C-837A-4950-AC68-1E4B5660B364}" destId="{176FE43E-708B-45C0-B7E7-AB9D9CBB295C}" srcOrd="0" destOrd="0" presId="urn:microsoft.com/office/officeart/2009/3/layout/HorizontalOrganizationChart"/>
    <dgm:cxn modelId="{BF21E010-BA54-461E-9175-82167798FD8D}" type="presParOf" srcId="{380CF02C-837A-4950-AC68-1E4B5660B364}" destId="{1AD5A2DC-1701-4F3F-8FEF-76B86C96C8D5}" srcOrd="1" destOrd="0" presId="urn:microsoft.com/office/officeart/2009/3/layout/HorizontalOrganizationChart"/>
    <dgm:cxn modelId="{FF2C0B76-E169-4570-8EC8-EBF1449D1C6E}" type="presParOf" srcId="{1AD5A2DC-1701-4F3F-8FEF-76B86C96C8D5}" destId="{C4453457-4F7C-4566-8838-860EF92851CC}" srcOrd="0" destOrd="0" presId="urn:microsoft.com/office/officeart/2009/3/layout/HorizontalOrganizationChart"/>
    <dgm:cxn modelId="{AEF44055-A033-4F92-80FA-50F8C2E38C15}" type="presParOf" srcId="{C4453457-4F7C-4566-8838-860EF92851CC}" destId="{14FFEF31-7A22-4C8A-AC4F-024D13EE416B}" srcOrd="0" destOrd="0" presId="urn:microsoft.com/office/officeart/2009/3/layout/HorizontalOrganizationChart"/>
    <dgm:cxn modelId="{44B4E685-0162-4D3D-84FC-FFE854EFB8C2}" type="presParOf" srcId="{C4453457-4F7C-4566-8838-860EF92851CC}" destId="{29869B74-D9C7-44ED-AB39-A169129C8E26}" srcOrd="1" destOrd="0" presId="urn:microsoft.com/office/officeart/2009/3/layout/HorizontalOrganizationChart"/>
    <dgm:cxn modelId="{277E9AA6-0D88-4F2D-96AD-0A63A68AEFC3}" type="presParOf" srcId="{1AD5A2DC-1701-4F3F-8FEF-76B86C96C8D5}" destId="{D952D906-E5AD-45A2-9164-1BB919C1E2D5}" srcOrd="1" destOrd="0" presId="urn:microsoft.com/office/officeart/2009/3/layout/HorizontalOrganizationChart"/>
    <dgm:cxn modelId="{538016D6-09AF-41CC-95C9-237780A3783C}" type="presParOf" srcId="{1AD5A2DC-1701-4F3F-8FEF-76B86C96C8D5}" destId="{BDDB424B-2F50-46DC-95EF-C5221BC4E480}" srcOrd="2" destOrd="0" presId="urn:microsoft.com/office/officeart/2009/3/layout/HorizontalOrganizationChart"/>
    <dgm:cxn modelId="{5081E340-2055-4282-86B2-C7C8ED46BE40}" type="presParOf" srcId="{380CF02C-837A-4950-AC68-1E4B5660B364}" destId="{34BA8F29-9D03-4FE5-8065-57D61F0392F5}" srcOrd="2" destOrd="0" presId="urn:microsoft.com/office/officeart/2009/3/layout/HorizontalOrganizationChart"/>
    <dgm:cxn modelId="{8E0C87B1-3E7F-4FF6-AB59-AB084F1FF33E}" type="presParOf" srcId="{380CF02C-837A-4950-AC68-1E4B5660B364}" destId="{697CF01D-F2D0-43A0-9AD3-A6236046BD1D}" srcOrd="3" destOrd="0" presId="urn:microsoft.com/office/officeart/2009/3/layout/HorizontalOrganizationChart"/>
    <dgm:cxn modelId="{9222CBD4-9D89-42C6-991D-7A070DF489CF}" type="presParOf" srcId="{697CF01D-F2D0-43A0-9AD3-A6236046BD1D}" destId="{837C2E19-81E9-47C6-A842-B04300ABF8CE}" srcOrd="0" destOrd="0" presId="urn:microsoft.com/office/officeart/2009/3/layout/HorizontalOrganizationChart"/>
    <dgm:cxn modelId="{56BBA3C2-9C9D-4448-9DD6-D1E2E7A5DABE}" type="presParOf" srcId="{837C2E19-81E9-47C6-A842-B04300ABF8CE}" destId="{E636FA21-1D9C-4429-B2FF-5AE50E259FB3}" srcOrd="0" destOrd="0" presId="urn:microsoft.com/office/officeart/2009/3/layout/HorizontalOrganizationChart"/>
    <dgm:cxn modelId="{90F1DA23-BF90-44F8-9E6B-CE0D3C807CBC}" type="presParOf" srcId="{837C2E19-81E9-47C6-A842-B04300ABF8CE}" destId="{7D4297B6-0102-4146-AFCE-BF8CF75AA09E}" srcOrd="1" destOrd="0" presId="urn:microsoft.com/office/officeart/2009/3/layout/HorizontalOrganizationChart"/>
    <dgm:cxn modelId="{A6C3D70B-8511-4359-B2E7-7C862220886C}" type="presParOf" srcId="{697CF01D-F2D0-43A0-9AD3-A6236046BD1D}" destId="{C86B7623-6455-4FA0-916D-6F166D3D7AAF}" srcOrd="1" destOrd="0" presId="urn:microsoft.com/office/officeart/2009/3/layout/HorizontalOrganizationChart"/>
    <dgm:cxn modelId="{5C23BAB1-E785-4155-926D-E832793F650B}" type="presParOf" srcId="{697CF01D-F2D0-43A0-9AD3-A6236046BD1D}" destId="{53AC1C18-90D3-440C-A3C0-D4B72E3DBE68}" srcOrd="2" destOrd="0" presId="urn:microsoft.com/office/officeart/2009/3/layout/HorizontalOrganizationChart"/>
    <dgm:cxn modelId="{D1A3D316-FF51-47E6-AE45-42297172BC64}" type="presParOf" srcId="{380CF02C-837A-4950-AC68-1E4B5660B364}" destId="{4B22B1C2-C328-4A49-89E4-88B47B1A968E}" srcOrd="4" destOrd="0" presId="urn:microsoft.com/office/officeart/2009/3/layout/HorizontalOrganizationChart"/>
    <dgm:cxn modelId="{F5434653-1E92-463E-88F1-567B31E86154}" type="presParOf" srcId="{380CF02C-837A-4950-AC68-1E4B5660B364}" destId="{E5E2C1FE-A30D-492E-86D7-0EFEFC136B8A}" srcOrd="5" destOrd="0" presId="urn:microsoft.com/office/officeart/2009/3/layout/HorizontalOrganizationChart"/>
    <dgm:cxn modelId="{2800B393-50A8-45D7-9A05-951C582ACB92}" type="presParOf" srcId="{E5E2C1FE-A30D-492E-86D7-0EFEFC136B8A}" destId="{D5B42CC1-4286-49EB-BEEF-87DD715CB1B2}" srcOrd="0" destOrd="0" presId="urn:microsoft.com/office/officeart/2009/3/layout/HorizontalOrganizationChart"/>
    <dgm:cxn modelId="{CF08AE35-7380-4286-AAA6-D50764356717}" type="presParOf" srcId="{D5B42CC1-4286-49EB-BEEF-87DD715CB1B2}" destId="{1F62BA68-9DF6-428B-8825-640408E1CE97}" srcOrd="0" destOrd="0" presId="urn:microsoft.com/office/officeart/2009/3/layout/HorizontalOrganizationChart"/>
    <dgm:cxn modelId="{44C1E45D-80A3-4470-BC0B-6C1B3537204B}" type="presParOf" srcId="{D5B42CC1-4286-49EB-BEEF-87DD715CB1B2}" destId="{AD0CA789-30D9-4910-BD45-40C217A8090D}" srcOrd="1" destOrd="0" presId="urn:microsoft.com/office/officeart/2009/3/layout/HorizontalOrganizationChart"/>
    <dgm:cxn modelId="{FE4393CB-B8F6-4D1D-906B-D9A07C756D75}" type="presParOf" srcId="{E5E2C1FE-A30D-492E-86D7-0EFEFC136B8A}" destId="{0FF89794-A5DB-48BB-B6A9-598EA71C6CED}" srcOrd="1" destOrd="0" presId="urn:microsoft.com/office/officeart/2009/3/layout/HorizontalOrganizationChart"/>
    <dgm:cxn modelId="{ADEA9C56-34AC-41E4-AA5D-831804F94CF3}" type="presParOf" srcId="{E5E2C1FE-A30D-492E-86D7-0EFEFC136B8A}" destId="{0FE7C11A-EB01-43F5-A72F-1312F31BB27B}" srcOrd="2" destOrd="0" presId="urn:microsoft.com/office/officeart/2009/3/layout/HorizontalOrganizationChart"/>
    <dgm:cxn modelId="{A2DB04D1-48B6-4F7D-97BF-003AEEE1D162}" type="presParOf" srcId="{380CF02C-837A-4950-AC68-1E4B5660B364}" destId="{9A5F3D1B-F028-45AE-B1E7-6349EAC6BB4B}" srcOrd="6" destOrd="0" presId="urn:microsoft.com/office/officeart/2009/3/layout/HorizontalOrganizationChart"/>
    <dgm:cxn modelId="{DAED7DE0-DF72-4520-963F-0DF18A585BCC}" type="presParOf" srcId="{380CF02C-837A-4950-AC68-1E4B5660B364}" destId="{1AF96060-B667-48E9-B328-91F43330C8ED}" srcOrd="7" destOrd="0" presId="urn:microsoft.com/office/officeart/2009/3/layout/HorizontalOrganizationChart"/>
    <dgm:cxn modelId="{B0FE02CA-A11A-4CA0-A38E-939E31A5A2F9}" type="presParOf" srcId="{1AF96060-B667-48E9-B328-91F43330C8ED}" destId="{49F5823E-6E4F-425E-A3DE-12C6891CD8EA}" srcOrd="0" destOrd="0" presId="urn:microsoft.com/office/officeart/2009/3/layout/HorizontalOrganizationChart"/>
    <dgm:cxn modelId="{02E9EF1A-31F3-4A19-AEB6-C68362FBD8AC}" type="presParOf" srcId="{49F5823E-6E4F-425E-A3DE-12C6891CD8EA}" destId="{18899F2C-17E4-496D-AE0B-5D0F863F41D4}" srcOrd="0" destOrd="0" presId="urn:microsoft.com/office/officeart/2009/3/layout/HorizontalOrganizationChart"/>
    <dgm:cxn modelId="{09E4B823-FADD-4364-BCAA-3D07E87B822C}" type="presParOf" srcId="{49F5823E-6E4F-425E-A3DE-12C6891CD8EA}" destId="{F60C2599-E7F2-46A2-A2BB-19F326D1DB2C}" srcOrd="1" destOrd="0" presId="urn:microsoft.com/office/officeart/2009/3/layout/HorizontalOrganizationChart"/>
    <dgm:cxn modelId="{C3731A3B-3509-4FC2-8BCB-4F31A8125E08}" type="presParOf" srcId="{1AF96060-B667-48E9-B328-91F43330C8ED}" destId="{ABBBB13B-47FE-407A-8A5D-B7A31D1FB2B0}" srcOrd="1" destOrd="0" presId="urn:microsoft.com/office/officeart/2009/3/layout/HorizontalOrganizationChart"/>
    <dgm:cxn modelId="{B8CC3CF3-6FDA-4E8D-B3D1-4BA4BC970709}" type="presParOf" srcId="{1AF96060-B667-48E9-B328-91F43330C8ED}" destId="{F71A9051-F667-4EB6-AF46-993136456F93}" srcOrd="2" destOrd="0" presId="urn:microsoft.com/office/officeart/2009/3/layout/HorizontalOrganizationChart"/>
    <dgm:cxn modelId="{4691AF63-620A-4410-BE8C-E51CE9B1DFA5}" type="presParOf" srcId="{EA416564-1E8B-4AAE-A144-1154BEC986B1}" destId="{9BDA20D4-6024-44DF-894A-1B329E050F14}" srcOrd="2" destOrd="0" presId="urn:microsoft.com/office/officeart/2009/3/layout/HorizontalOrganizationChart"/>
    <dgm:cxn modelId="{7C46EAD6-F680-486E-9A2E-3080D2F26270}" type="presParOf" srcId="{6CE917BC-8519-4A96-979D-2FD6DC0474FF}" destId="{26BFE5DB-B1E6-4CF5-A859-EA37C621DE7E}" srcOrd="2" destOrd="0" presId="urn:microsoft.com/office/officeart/2009/3/layout/HorizontalOrganizationChar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7B09E-323E-48CD-9CF8-C1545485E4A2}">
      <dsp:nvSpPr>
        <dsp:cNvPr id="0" name=""/>
        <dsp:cNvSpPr/>
      </dsp:nvSpPr>
      <dsp:spPr>
        <a:xfrm>
          <a:off x="7058185" y="4698111"/>
          <a:ext cx="506556" cy="91440"/>
        </a:xfrm>
        <a:custGeom>
          <a:avLst/>
          <a:gdLst/>
          <a:ahLst/>
          <a:cxnLst/>
          <a:rect l="0" t="0" r="0" b="0"/>
          <a:pathLst>
            <a:path>
              <a:moveTo>
                <a:pt x="0" y="45720"/>
              </a:moveTo>
              <a:lnTo>
                <a:pt x="50655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AB4CC0-4604-4C59-89C0-77EC64422056}">
      <dsp:nvSpPr>
        <dsp:cNvPr id="0" name=""/>
        <dsp:cNvSpPr/>
      </dsp:nvSpPr>
      <dsp:spPr>
        <a:xfrm>
          <a:off x="4018844" y="2565637"/>
          <a:ext cx="506556" cy="2178194"/>
        </a:xfrm>
        <a:custGeom>
          <a:avLst/>
          <a:gdLst/>
          <a:ahLst/>
          <a:cxnLst/>
          <a:rect l="0" t="0" r="0" b="0"/>
          <a:pathLst>
            <a:path>
              <a:moveTo>
                <a:pt x="0" y="0"/>
              </a:moveTo>
              <a:lnTo>
                <a:pt x="253278" y="0"/>
              </a:lnTo>
              <a:lnTo>
                <a:pt x="253278" y="2178194"/>
              </a:lnTo>
              <a:lnTo>
                <a:pt x="506556" y="217819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1A1CE-A33D-4824-A42A-A5FA05F2728F}">
      <dsp:nvSpPr>
        <dsp:cNvPr id="0" name=""/>
        <dsp:cNvSpPr/>
      </dsp:nvSpPr>
      <dsp:spPr>
        <a:xfrm>
          <a:off x="7058185" y="3609014"/>
          <a:ext cx="506556" cy="91440"/>
        </a:xfrm>
        <a:custGeom>
          <a:avLst/>
          <a:gdLst/>
          <a:ahLst/>
          <a:cxnLst/>
          <a:rect l="0" t="0" r="0" b="0"/>
          <a:pathLst>
            <a:path>
              <a:moveTo>
                <a:pt x="0" y="45720"/>
              </a:moveTo>
              <a:lnTo>
                <a:pt x="50655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14E99-5DF6-432C-8F2F-6B18D6B95EF6}">
      <dsp:nvSpPr>
        <dsp:cNvPr id="0" name=""/>
        <dsp:cNvSpPr/>
      </dsp:nvSpPr>
      <dsp:spPr>
        <a:xfrm>
          <a:off x="4018844" y="2565637"/>
          <a:ext cx="506556" cy="1089097"/>
        </a:xfrm>
        <a:custGeom>
          <a:avLst/>
          <a:gdLst/>
          <a:ahLst/>
          <a:cxnLst/>
          <a:rect l="0" t="0" r="0" b="0"/>
          <a:pathLst>
            <a:path>
              <a:moveTo>
                <a:pt x="0" y="0"/>
              </a:moveTo>
              <a:lnTo>
                <a:pt x="253278" y="0"/>
              </a:lnTo>
              <a:lnTo>
                <a:pt x="253278" y="1089097"/>
              </a:lnTo>
              <a:lnTo>
                <a:pt x="506556" y="108909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06BED-78DD-4B0A-8017-98EC8AC177A8}">
      <dsp:nvSpPr>
        <dsp:cNvPr id="0" name=""/>
        <dsp:cNvSpPr/>
      </dsp:nvSpPr>
      <dsp:spPr>
        <a:xfrm>
          <a:off x="7058185" y="2519916"/>
          <a:ext cx="506556" cy="91440"/>
        </a:xfrm>
        <a:custGeom>
          <a:avLst/>
          <a:gdLst/>
          <a:ahLst/>
          <a:cxnLst/>
          <a:rect l="0" t="0" r="0" b="0"/>
          <a:pathLst>
            <a:path>
              <a:moveTo>
                <a:pt x="0" y="45720"/>
              </a:moveTo>
              <a:lnTo>
                <a:pt x="50655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586CA-E9F2-4180-BE66-88C517967357}">
      <dsp:nvSpPr>
        <dsp:cNvPr id="0" name=""/>
        <dsp:cNvSpPr/>
      </dsp:nvSpPr>
      <dsp:spPr>
        <a:xfrm>
          <a:off x="4018844" y="2519916"/>
          <a:ext cx="506556" cy="91440"/>
        </a:xfrm>
        <a:custGeom>
          <a:avLst/>
          <a:gdLst/>
          <a:ahLst/>
          <a:cxnLst/>
          <a:rect l="0" t="0" r="0" b="0"/>
          <a:pathLst>
            <a:path>
              <a:moveTo>
                <a:pt x="0" y="45720"/>
              </a:moveTo>
              <a:lnTo>
                <a:pt x="506556"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26C22-8719-4A94-81CE-89B6D938114F}">
      <dsp:nvSpPr>
        <dsp:cNvPr id="0" name=""/>
        <dsp:cNvSpPr/>
      </dsp:nvSpPr>
      <dsp:spPr>
        <a:xfrm>
          <a:off x="7058185" y="1430819"/>
          <a:ext cx="506556" cy="91440"/>
        </a:xfrm>
        <a:custGeom>
          <a:avLst/>
          <a:gdLst/>
          <a:ahLst/>
          <a:cxnLst/>
          <a:rect l="0" t="0" r="0" b="0"/>
          <a:pathLst>
            <a:path>
              <a:moveTo>
                <a:pt x="0" y="45720"/>
              </a:moveTo>
              <a:lnTo>
                <a:pt x="50655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77765-E36E-498E-83CF-26C7F0DA0D06}">
      <dsp:nvSpPr>
        <dsp:cNvPr id="0" name=""/>
        <dsp:cNvSpPr/>
      </dsp:nvSpPr>
      <dsp:spPr>
        <a:xfrm>
          <a:off x="4018844" y="1476539"/>
          <a:ext cx="506556" cy="1089097"/>
        </a:xfrm>
        <a:custGeom>
          <a:avLst/>
          <a:gdLst/>
          <a:ahLst/>
          <a:cxnLst/>
          <a:rect l="0" t="0" r="0" b="0"/>
          <a:pathLst>
            <a:path>
              <a:moveTo>
                <a:pt x="0" y="1089097"/>
              </a:moveTo>
              <a:lnTo>
                <a:pt x="253278" y="1089097"/>
              </a:lnTo>
              <a:lnTo>
                <a:pt x="253278" y="0"/>
              </a:lnTo>
              <a:lnTo>
                <a:pt x="50655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71316-14BA-4C9A-816F-8601403E38DA}">
      <dsp:nvSpPr>
        <dsp:cNvPr id="0" name=""/>
        <dsp:cNvSpPr/>
      </dsp:nvSpPr>
      <dsp:spPr>
        <a:xfrm>
          <a:off x="7058185" y="341722"/>
          <a:ext cx="506556" cy="91440"/>
        </a:xfrm>
        <a:custGeom>
          <a:avLst/>
          <a:gdLst/>
          <a:ahLst/>
          <a:cxnLst/>
          <a:rect l="0" t="0" r="0" b="0"/>
          <a:pathLst>
            <a:path>
              <a:moveTo>
                <a:pt x="0" y="45720"/>
              </a:moveTo>
              <a:lnTo>
                <a:pt x="506556"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41F3A-1864-41AD-AA67-D2155BCCE6EB}">
      <dsp:nvSpPr>
        <dsp:cNvPr id="0" name=""/>
        <dsp:cNvSpPr/>
      </dsp:nvSpPr>
      <dsp:spPr>
        <a:xfrm>
          <a:off x="4018844" y="387442"/>
          <a:ext cx="506556" cy="2178194"/>
        </a:xfrm>
        <a:custGeom>
          <a:avLst/>
          <a:gdLst/>
          <a:ahLst/>
          <a:cxnLst/>
          <a:rect l="0" t="0" r="0" b="0"/>
          <a:pathLst>
            <a:path>
              <a:moveTo>
                <a:pt x="0" y="2178194"/>
              </a:moveTo>
              <a:lnTo>
                <a:pt x="253278" y="2178194"/>
              </a:lnTo>
              <a:lnTo>
                <a:pt x="253278" y="0"/>
              </a:lnTo>
              <a:lnTo>
                <a:pt x="50655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E3F74-7C79-4046-9875-AC087E0A95C8}">
      <dsp:nvSpPr>
        <dsp:cNvPr id="0" name=""/>
        <dsp:cNvSpPr/>
      </dsp:nvSpPr>
      <dsp:spPr>
        <a:xfrm>
          <a:off x="276757" y="2179387"/>
          <a:ext cx="3742087" cy="772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Módulo 2. </a:t>
          </a:r>
        </a:p>
        <a:p>
          <a:pPr marL="0" lvl="0" indent="0" algn="ctr" defTabSz="622300">
            <a:lnSpc>
              <a:spcPct val="90000"/>
            </a:lnSpc>
            <a:spcBef>
              <a:spcPct val="0"/>
            </a:spcBef>
            <a:spcAft>
              <a:spcPct val="35000"/>
            </a:spcAft>
            <a:buNone/>
          </a:pPr>
          <a:r>
            <a:rPr lang="es-ES" sz="1400" kern="1200" dirty="0"/>
            <a:t>Técnicas de producción, grabación y mezcla</a:t>
          </a:r>
          <a:endParaRPr lang="en-GB" sz="1400" kern="1200" dirty="0"/>
        </a:p>
      </dsp:txBody>
      <dsp:txXfrm>
        <a:off x="276757" y="2179387"/>
        <a:ext cx="3742087" cy="772499"/>
      </dsp:txXfrm>
    </dsp:sp>
    <dsp:sp modelId="{0B0EA00B-A443-46A9-BDA4-94D26063270B}">
      <dsp:nvSpPr>
        <dsp:cNvPr id="0" name=""/>
        <dsp:cNvSpPr/>
      </dsp:nvSpPr>
      <dsp:spPr>
        <a:xfrm>
          <a:off x="4525401" y="1193"/>
          <a:ext cx="2532784" cy="772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Unidad</a:t>
          </a:r>
          <a:r>
            <a:rPr lang="en-GB" sz="1400" kern="1200" dirty="0"/>
            <a:t> 1. </a:t>
          </a:r>
        </a:p>
        <a:p>
          <a:pPr marL="0" lvl="0" indent="0" algn="ctr" defTabSz="622300">
            <a:lnSpc>
              <a:spcPct val="90000"/>
            </a:lnSpc>
            <a:spcBef>
              <a:spcPct val="0"/>
            </a:spcBef>
            <a:spcAft>
              <a:spcPct val="35000"/>
            </a:spcAft>
            <a:buNone/>
          </a:pPr>
          <a:r>
            <a:rPr lang="en-GB" sz="1400" kern="1200" dirty="0"/>
            <a:t>Pre-</a:t>
          </a:r>
          <a:r>
            <a:rPr lang="en-GB" sz="1400" kern="1200" dirty="0" err="1"/>
            <a:t>producción</a:t>
          </a:r>
          <a:r>
            <a:rPr lang="en-GB" sz="1400" kern="1200" dirty="0"/>
            <a:t> y </a:t>
          </a:r>
          <a:r>
            <a:rPr lang="en-GB" sz="1400" kern="1200" dirty="0" err="1"/>
            <a:t>maqueta</a:t>
          </a:r>
          <a:r>
            <a:rPr lang="en-GB" sz="1400" kern="1200" dirty="0"/>
            <a:t> </a:t>
          </a:r>
        </a:p>
      </dsp:txBody>
      <dsp:txXfrm>
        <a:off x="4525401" y="1193"/>
        <a:ext cx="2532784" cy="772499"/>
      </dsp:txXfrm>
    </dsp:sp>
    <dsp:sp modelId="{DD823A65-F108-4259-B9BB-A520428F1E71}">
      <dsp:nvSpPr>
        <dsp:cNvPr id="0" name=""/>
        <dsp:cNvSpPr/>
      </dsp:nvSpPr>
      <dsp:spPr>
        <a:xfrm>
          <a:off x="7564742" y="1193"/>
          <a:ext cx="2532784" cy="772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Videos, textos, imágenes</a:t>
          </a:r>
          <a:endParaRPr lang="en-GB" sz="1400" kern="1200" dirty="0"/>
        </a:p>
      </dsp:txBody>
      <dsp:txXfrm>
        <a:off x="7564742" y="1193"/>
        <a:ext cx="2532784" cy="772499"/>
      </dsp:txXfrm>
    </dsp:sp>
    <dsp:sp modelId="{358AE34F-84EE-42A1-B914-F22EB6493DA5}">
      <dsp:nvSpPr>
        <dsp:cNvPr id="0" name=""/>
        <dsp:cNvSpPr/>
      </dsp:nvSpPr>
      <dsp:spPr>
        <a:xfrm>
          <a:off x="4525401" y="1090290"/>
          <a:ext cx="2532784" cy="772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Unidad</a:t>
          </a:r>
          <a:r>
            <a:rPr lang="en-GB" sz="1400" kern="1200" dirty="0"/>
            <a:t> 2. </a:t>
          </a:r>
        </a:p>
        <a:p>
          <a:pPr marL="0" lvl="0" indent="0" algn="ctr" defTabSz="622300">
            <a:lnSpc>
              <a:spcPct val="90000"/>
            </a:lnSpc>
            <a:spcBef>
              <a:spcPct val="0"/>
            </a:spcBef>
            <a:spcAft>
              <a:spcPct val="35000"/>
            </a:spcAft>
            <a:buNone/>
          </a:pPr>
          <a:r>
            <a:rPr lang="en-GB" sz="1400" kern="1200" dirty="0" err="1"/>
            <a:t>Maqueta</a:t>
          </a:r>
          <a:endParaRPr lang="en-GB" sz="1400" kern="1200" dirty="0"/>
        </a:p>
      </dsp:txBody>
      <dsp:txXfrm>
        <a:off x="4525401" y="1090290"/>
        <a:ext cx="2532784" cy="772499"/>
      </dsp:txXfrm>
    </dsp:sp>
    <dsp:sp modelId="{D09662F7-4346-418F-9412-A8B00BFC301E}">
      <dsp:nvSpPr>
        <dsp:cNvPr id="0" name=""/>
        <dsp:cNvSpPr/>
      </dsp:nvSpPr>
      <dsp:spPr>
        <a:xfrm>
          <a:off x="7564742" y="1090290"/>
          <a:ext cx="2532784" cy="772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Videos, textos, imágenes</a:t>
          </a:r>
          <a:endParaRPr lang="en-GB" sz="1400" kern="1200" dirty="0"/>
        </a:p>
      </dsp:txBody>
      <dsp:txXfrm>
        <a:off x="7564742" y="1090290"/>
        <a:ext cx="2532784" cy="772499"/>
      </dsp:txXfrm>
    </dsp:sp>
    <dsp:sp modelId="{04B53845-E597-4AC7-A3C1-9AB6C65C841E}">
      <dsp:nvSpPr>
        <dsp:cNvPr id="0" name=""/>
        <dsp:cNvSpPr/>
      </dsp:nvSpPr>
      <dsp:spPr>
        <a:xfrm>
          <a:off x="4525401" y="2179387"/>
          <a:ext cx="2532784" cy="772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Unidad</a:t>
          </a:r>
          <a:r>
            <a:rPr lang="en-GB" sz="1400" kern="1200" dirty="0"/>
            <a:t> 3. </a:t>
          </a:r>
        </a:p>
        <a:p>
          <a:pPr marL="0" lvl="0" indent="0" algn="ctr" defTabSz="622300">
            <a:lnSpc>
              <a:spcPct val="90000"/>
            </a:lnSpc>
            <a:spcBef>
              <a:spcPct val="0"/>
            </a:spcBef>
            <a:spcAft>
              <a:spcPct val="35000"/>
            </a:spcAft>
            <a:buNone/>
          </a:pPr>
          <a:r>
            <a:rPr lang="en-GB" sz="1400" kern="1200" dirty="0" err="1"/>
            <a:t>Grabación</a:t>
          </a:r>
          <a:r>
            <a:rPr lang="en-GB" sz="1400" kern="1200" dirty="0"/>
            <a:t> y </a:t>
          </a:r>
          <a:r>
            <a:rPr lang="en-GB" sz="1400" kern="1200" dirty="0" err="1"/>
            <a:t>producción</a:t>
          </a:r>
          <a:endParaRPr lang="en-GB" sz="1400" kern="1200" dirty="0"/>
        </a:p>
      </dsp:txBody>
      <dsp:txXfrm>
        <a:off x="4525401" y="2179387"/>
        <a:ext cx="2532784" cy="772499"/>
      </dsp:txXfrm>
    </dsp:sp>
    <dsp:sp modelId="{9ED77249-0203-4106-91BF-0A60A96D5CBF}">
      <dsp:nvSpPr>
        <dsp:cNvPr id="0" name=""/>
        <dsp:cNvSpPr/>
      </dsp:nvSpPr>
      <dsp:spPr>
        <a:xfrm>
          <a:off x="7564742" y="2179387"/>
          <a:ext cx="2532784" cy="772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Videos, textos e imágenes</a:t>
          </a:r>
          <a:endParaRPr lang="en-GB" sz="1400" kern="1200" dirty="0"/>
        </a:p>
      </dsp:txBody>
      <dsp:txXfrm>
        <a:off x="7564742" y="2179387"/>
        <a:ext cx="2532784" cy="772499"/>
      </dsp:txXfrm>
    </dsp:sp>
    <dsp:sp modelId="{33C7E182-60BA-486F-AE0F-0C2C1B198332}">
      <dsp:nvSpPr>
        <dsp:cNvPr id="0" name=""/>
        <dsp:cNvSpPr/>
      </dsp:nvSpPr>
      <dsp:spPr>
        <a:xfrm>
          <a:off x="4525401" y="3268484"/>
          <a:ext cx="2532784" cy="772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Foro académico</a:t>
          </a:r>
          <a:endParaRPr lang="en-GB" sz="1400" kern="1200" dirty="0"/>
        </a:p>
      </dsp:txBody>
      <dsp:txXfrm>
        <a:off x="4525401" y="3268484"/>
        <a:ext cx="2532784" cy="772499"/>
      </dsp:txXfrm>
    </dsp:sp>
    <dsp:sp modelId="{D0072861-EF30-497C-96CA-D2709179D468}">
      <dsp:nvSpPr>
        <dsp:cNvPr id="0" name=""/>
        <dsp:cNvSpPr/>
      </dsp:nvSpPr>
      <dsp:spPr>
        <a:xfrm>
          <a:off x="7564742" y="3268484"/>
          <a:ext cx="2532784" cy="7724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Sección de foro</a:t>
          </a:r>
          <a:endParaRPr lang="en-GB" sz="1400" kern="1200" dirty="0"/>
        </a:p>
      </dsp:txBody>
      <dsp:txXfrm>
        <a:off x="7564742" y="3268484"/>
        <a:ext cx="2532784" cy="772499"/>
      </dsp:txXfrm>
    </dsp:sp>
    <dsp:sp modelId="{1CBC7872-CD8D-4C76-9198-5676B5DDA6A8}">
      <dsp:nvSpPr>
        <dsp:cNvPr id="0" name=""/>
        <dsp:cNvSpPr/>
      </dsp:nvSpPr>
      <dsp:spPr>
        <a:xfrm>
          <a:off x="4525401" y="4357581"/>
          <a:ext cx="2532784" cy="7724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Mi progreso (Estadísticas)</a:t>
          </a:r>
          <a:endParaRPr lang="en-GB" sz="1400" kern="1200" dirty="0"/>
        </a:p>
      </dsp:txBody>
      <dsp:txXfrm>
        <a:off x="4525401" y="4357581"/>
        <a:ext cx="2532784" cy="772499"/>
      </dsp:txXfrm>
    </dsp:sp>
    <dsp:sp modelId="{EA216166-CF0B-4120-B861-6FD7675F1821}">
      <dsp:nvSpPr>
        <dsp:cNvPr id="0" name=""/>
        <dsp:cNvSpPr/>
      </dsp:nvSpPr>
      <dsp:spPr>
        <a:xfrm>
          <a:off x="7564742" y="4357581"/>
          <a:ext cx="2532784" cy="7724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Resultados de la parametrización</a:t>
          </a:r>
          <a:endParaRPr lang="en-GB" sz="1400" kern="1200" dirty="0"/>
        </a:p>
      </dsp:txBody>
      <dsp:txXfrm>
        <a:off x="7564742" y="4357581"/>
        <a:ext cx="2532784" cy="772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A8F29-9D03-4FE5-8065-57D61F0392F5}">
      <dsp:nvSpPr>
        <dsp:cNvPr id="0" name=""/>
        <dsp:cNvSpPr/>
      </dsp:nvSpPr>
      <dsp:spPr>
        <a:xfrm>
          <a:off x="6619938" y="2565637"/>
          <a:ext cx="640636" cy="688684"/>
        </a:xfrm>
        <a:custGeom>
          <a:avLst/>
          <a:gdLst/>
          <a:ahLst/>
          <a:cxnLst/>
          <a:rect l="0" t="0" r="0" b="0"/>
          <a:pathLst>
            <a:path>
              <a:moveTo>
                <a:pt x="0" y="0"/>
              </a:moveTo>
              <a:lnTo>
                <a:pt x="320318" y="0"/>
              </a:lnTo>
              <a:lnTo>
                <a:pt x="320318" y="688684"/>
              </a:lnTo>
              <a:lnTo>
                <a:pt x="640636" y="68868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FE43E-708B-45C0-B7E7-AB9D9CBB295C}">
      <dsp:nvSpPr>
        <dsp:cNvPr id="0" name=""/>
        <dsp:cNvSpPr/>
      </dsp:nvSpPr>
      <dsp:spPr>
        <a:xfrm>
          <a:off x="6619938" y="1876952"/>
          <a:ext cx="640636" cy="688684"/>
        </a:xfrm>
        <a:custGeom>
          <a:avLst/>
          <a:gdLst/>
          <a:ahLst/>
          <a:cxnLst/>
          <a:rect l="0" t="0" r="0" b="0"/>
          <a:pathLst>
            <a:path>
              <a:moveTo>
                <a:pt x="0" y="688684"/>
              </a:moveTo>
              <a:lnTo>
                <a:pt x="320318" y="688684"/>
              </a:lnTo>
              <a:lnTo>
                <a:pt x="320318" y="0"/>
              </a:lnTo>
              <a:lnTo>
                <a:pt x="64063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41F3A-1864-41AD-AA67-D2155BCCE6EB}">
      <dsp:nvSpPr>
        <dsp:cNvPr id="0" name=""/>
        <dsp:cNvSpPr/>
      </dsp:nvSpPr>
      <dsp:spPr>
        <a:xfrm>
          <a:off x="2776117" y="2519917"/>
          <a:ext cx="640636" cy="91440"/>
        </a:xfrm>
        <a:custGeom>
          <a:avLst/>
          <a:gdLst/>
          <a:ahLst/>
          <a:cxnLst/>
          <a:rect l="0" t="0" r="0" b="0"/>
          <a:pathLst>
            <a:path>
              <a:moveTo>
                <a:pt x="0" y="45720"/>
              </a:moveTo>
              <a:lnTo>
                <a:pt x="640636"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E3F74-7C79-4046-9875-AC087E0A95C8}">
      <dsp:nvSpPr>
        <dsp:cNvPr id="0" name=""/>
        <dsp:cNvSpPr/>
      </dsp:nvSpPr>
      <dsp:spPr>
        <a:xfrm>
          <a:off x="1039" y="2077151"/>
          <a:ext cx="2775078" cy="976971"/>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Módulo 2. </a:t>
          </a:r>
        </a:p>
        <a:p>
          <a:pPr marL="0" lvl="0" indent="0" algn="ctr" defTabSz="622300">
            <a:lnSpc>
              <a:spcPct val="90000"/>
            </a:lnSpc>
            <a:spcBef>
              <a:spcPct val="0"/>
            </a:spcBef>
            <a:spcAft>
              <a:spcPct val="35000"/>
            </a:spcAft>
            <a:buNone/>
          </a:pPr>
          <a:r>
            <a:rPr lang="es-ES" sz="1400" kern="1200" dirty="0"/>
            <a:t>Técnicas de producción, grabación y mezcla</a:t>
          </a:r>
          <a:endParaRPr lang="en-GB" sz="1400" kern="1200" dirty="0"/>
        </a:p>
      </dsp:txBody>
      <dsp:txXfrm>
        <a:off x="1039" y="2077151"/>
        <a:ext cx="2775078" cy="976971"/>
      </dsp:txXfrm>
    </dsp:sp>
    <dsp:sp modelId="{0B0EA00B-A443-46A9-BDA4-94D26063270B}">
      <dsp:nvSpPr>
        <dsp:cNvPr id="0" name=""/>
        <dsp:cNvSpPr/>
      </dsp:nvSpPr>
      <dsp:spPr>
        <a:xfrm>
          <a:off x="3416754" y="2077151"/>
          <a:ext cx="3203184" cy="976971"/>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Unidad</a:t>
          </a:r>
          <a:r>
            <a:rPr lang="en-GB" sz="1400" kern="1200" dirty="0"/>
            <a:t> 1. </a:t>
          </a:r>
        </a:p>
        <a:p>
          <a:pPr marL="0" lvl="0" indent="0" algn="ctr" defTabSz="622300">
            <a:lnSpc>
              <a:spcPct val="90000"/>
            </a:lnSpc>
            <a:spcBef>
              <a:spcPct val="0"/>
            </a:spcBef>
            <a:spcAft>
              <a:spcPct val="35000"/>
            </a:spcAft>
            <a:buNone/>
          </a:pPr>
          <a:r>
            <a:rPr lang="en-GB" sz="1400" kern="1200" dirty="0"/>
            <a:t>Pre-</a:t>
          </a:r>
          <a:r>
            <a:rPr lang="en-GB" sz="1400" kern="1200" dirty="0" err="1"/>
            <a:t>producción</a:t>
          </a:r>
          <a:r>
            <a:rPr lang="en-GB" sz="1400" kern="1200" dirty="0"/>
            <a:t> o </a:t>
          </a:r>
          <a:r>
            <a:rPr lang="en-GB" sz="1400" kern="1200" dirty="0" err="1"/>
            <a:t>maqueta</a:t>
          </a:r>
          <a:r>
            <a:rPr lang="en-GB" sz="1400" kern="1200" dirty="0"/>
            <a:t> </a:t>
          </a:r>
        </a:p>
      </dsp:txBody>
      <dsp:txXfrm>
        <a:off x="3416754" y="2077151"/>
        <a:ext cx="3203184" cy="976971"/>
      </dsp:txXfrm>
    </dsp:sp>
    <dsp:sp modelId="{14FFEF31-7A22-4C8A-AC4F-024D13EE416B}">
      <dsp:nvSpPr>
        <dsp:cNvPr id="0" name=""/>
        <dsp:cNvSpPr/>
      </dsp:nvSpPr>
      <dsp:spPr>
        <a:xfrm>
          <a:off x="7260575" y="1388466"/>
          <a:ext cx="3203184" cy="97697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Tema 1. pre-producción</a:t>
          </a:r>
          <a:endParaRPr lang="en-GB" sz="1400" kern="1200" dirty="0"/>
        </a:p>
      </dsp:txBody>
      <dsp:txXfrm>
        <a:off x="7260575" y="1388466"/>
        <a:ext cx="3203184" cy="976971"/>
      </dsp:txXfrm>
    </dsp:sp>
    <dsp:sp modelId="{E636FA21-1D9C-4429-B2FF-5AE50E259FB3}">
      <dsp:nvSpPr>
        <dsp:cNvPr id="0" name=""/>
        <dsp:cNvSpPr/>
      </dsp:nvSpPr>
      <dsp:spPr>
        <a:xfrm>
          <a:off x="7260575" y="2765836"/>
          <a:ext cx="3203184" cy="97697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Actividad de aprendizaje</a:t>
          </a:r>
          <a:endParaRPr lang="en-GB" sz="1400" kern="1200" dirty="0"/>
        </a:p>
      </dsp:txBody>
      <dsp:txXfrm>
        <a:off x="7260575" y="2765836"/>
        <a:ext cx="3203184" cy="976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D1B33-52AF-4288-AE5F-E104C55016C8}">
      <dsp:nvSpPr>
        <dsp:cNvPr id="0" name=""/>
        <dsp:cNvSpPr/>
      </dsp:nvSpPr>
      <dsp:spPr>
        <a:xfrm>
          <a:off x="1692718" y="0"/>
          <a:ext cx="4742563" cy="474256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Segoe UI" panose="020B0502040204020203" pitchFamily="34" charset="0"/>
              <a:cs typeface="Segoe UI" panose="020B0502040204020203" pitchFamily="34" charset="0"/>
            </a:rPr>
            <a:t>Letra final</a:t>
          </a:r>
          <a:endParaRPr lang="en-GB" sz="1200" kern="1200" dirty="0">
            <a:latin typeface="Segoe UI" panose="020B0502040204020203" pitchFamily="34" charset="0"/>
            <a:cs typeface="Segoe UI" panose="020B0502040204020203" pitchFamily="34" charset="0"/>
          </a:endParaRPr>
        </a:p>
      </dsp:txBody>
      <dsp:txXfrm>
        <a:off x="3400989" y="237128"/>
        <a:ext cx="1326020" cy="711384"/>
      </dsp:txXfrm>
    </dsp:sp>
    <dsp:sp modelId="{F64470DE-51D0-4E16-87CA-88193EBAEF68}">
      <dsp:nvSpPr>
        <dsp:cNvPr id="0" name=""/>
        <dsp:cNvSpPr/>
      </dsp:nvSpPr>
      <dsp:spPr>
        <a:xfrm>
          <a:off x="2166974" y="948512"/>
          <a:ext cx="3794050" cy="37940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Segoe UI" panose="020B0502040204020203" pitchFamily="34" charset="0"/>
              <a:cs typeface="Segoe UI" panose="020B0502040204020203" pitchFamily="34" charset="0"/>
            </a:rPr>
            <a:t>Grabar y producir la canción</a:t>
          </a:r>
          <a:endParaRPr lang="en-GB" sz="1200" kern="1200" dirty="0">
            <a:latin typeface="Segoe UI" panose="020B0502040204020203" pitchFamily="34" charset="0"/>
            <a:cs typeface="Segoe UI" panose="020B0502040204020203" pitchFamily="34" charset="0"/>
          </a:endParaRPr>
        </a:p>
      </dsp:txBody>
      <dsp:txXfrm>
        <a:off x="3400989" y="1176155"/>
        <a:ext cx="1326020" cy="682929"/>
      </dsp:txXfrm>
    </dsp:sp>
    <dsp:sp modelId="{5315793C-BB86-427E-9E6A-2DCD00E45C8D}">
      <dsp:nvSpPr>
        <dsp:cNvPr id="0" name=""/>
        <dsp:cNvSpPr/>
      </dsp:nvSpPr>
      <dsp:spPr>
        <a:xfrm>
          <a:off x="2641231" y="1897025"/>
          <a:ext cx="2845537" cy="284553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Segoe UI" panose="020B0502040204020203" pitchFamily="34" charset="0"/>
              <a:cs typeface="Segoe UI" panose="020B0502040204020203" pitchFamily="34" charset="0"/>
            </a:rPr>
            <a:t>Armonía y puente de la estructura</a:t>
          </a:r>
          <a:endParaRPr lang="en-GB" sz="1200" kern="1200" dirty="0">
            <a:latin typeface="Segoe UI" panose="020B0502040204020203" pitchFamily="34" charset="0"/>
            <a:cs typeface="Segoe UI" panose="020B0502040204020203" pitchFamily="34" charset="0"/>
          </a:endParaRPr>
        </a:p>
      </dsp:txBody>
      <dsp:txXfrm>
        <a:off x="3400989" y="2110440"/>
        <a:ext cx="1326020" cy="640246"/>
      </dsp:txXfrm>
    </dsp:sp>
    <dsp:sp modelId="{CD3A235D-8C12-487D-845E-23FD5DA217BD}">
      <dsp:nvSpPr>
        <dsp:cNvPr id="0" name=""/>
        <dsp:cNvSpPr/>
      </dsp:nvSpPr>
      <dsp:spPr>
        <a:xfrm>
          <a:off x="3115487" y="2845537"/>
          <a:ext cx="1897025" cy="189702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Segoe UI" panose="020B0502040204020203" pitchFamily="34" charset="0"/>
              <a:cs typeface="Segoe UI" panose="020B0502040204020203" pitchFamily="34" charset="0"/>
            </a:rPr>
            <a:t>Pre- producción</a:t>
          </a:r>
          <a:endParaRPr lang="en-GB" sz="1200" kern="1200" dirty="0">
            <a:latin typeface="Segoe UI" panose="020B0502040204020203" pitchFamily="34" charset="0"/>
            <a:cs typeface="Segoe UI" panose="020B0502040204020203" pitchFamily="34" charset="0"/>
          </a:endParaRPr>
        </a:p>
      </dsp:txBody>
      <dsp:txXfrm>
        <a:off x="3393300" y="3319794"/>
        <a:ext cx="1341399" cy="948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F3D1B-F028-45AE-B1E7-6349EAC6BB4B}">
      <dsp:nvSpPr>
        <dsp:cNvPr id="0" name=""/>
        <dsp:cNvSpPr/>
      </dsp:nvSpPr>
      <dsp:spPr>
        <a:xfrm>
          <a:off x="6830677" y="2565637"/>
          <a:ext cx="506505" cy="2177973"/>
        </a:xfrm>
        <a:custGeom>
          <a:avLst/>
          <a:gdLst/>
          <a:ahLst/>
          <a:cxnLst/>
          <a:rect l="0" t="0" r="0" b="0"/>
          <a:pathLst>
            <a:path>
              <a:moveTo>
                <a:pt x="0" y="0"/>
              </a:moveTo>
              <a:lnTo>
                <a:pt x="253252" y="0"/>
              </a:lnTo>
              <a:lnTo>
                <a:pt x="253252" y="2177973"/>
              </a:lnTo>
              <a:lnTo>
                <a:pt x="506505" y="217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E036F-50A8-4E82-BFFF-E799526ADEC0}">
      <dsp:nvSpPr>
        <dsp:cNvPr id="0" name=""/>
        <dsp:cNvSpPr/>
      </dsp:nvSpPr>
      <dsp:spPr>
        <a:xfrm>
          <a:off x="6830677" y="2565637"/>
          <a:ext cx="506505" cy="1088986"/>
        </a:xfrm>
        <a:custGeom>
          <a:avLst/>
          <a:gdLst/>
          <a:ahLst/>
          <a:cxnLst/>
          <a:rect l="0" t="0" r="0" b="0"/>
          <a:pathLst>
            <a:path>
              <a:moveTo>
                <a:pt x="0" y="0"/>
              </a:moveTo>
              <a:lnTo>
                <a:pt x="253252" y="0"/>
              </a:lnTo>
              <a:lnTo>
                <a:pt x="253252" y="1088986"/>
              </a:lnTo>
              <a:lnTo>
                <a:pt x="506505" y="108898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2B1C2-C328-4A49-89E4-88B47B1A968E}">
      <dsp:nvSpPr>
        <dsp:cNvPr id="0" name=""/>
        <dsp:cNvSpPr/>
      </dsp:nvSpPr>
      <dsp:spPr>
        <a:xfrm>
          <a:off x="6830677" y="2519917"/>
          <a:ext cx="506505" cy="91440"/>
        </a:xfrm>
        <a:custGeom>
          <a:avLst/>
          <a:gdLst/>
          <a:ahLst/>
          <a:cxnLst/>
          <a:rect l="0" t="0" r="0" b="0"/>
          <a:pathLst>
            <a:path>
              <a:moveTo>
                <a:pt x="0" y="45720"/>
              </a:moveTo>
              <a:lnTo>
                <a:pt x="506505" y="4572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BA8F29-9D03-4FE5-8065-57D61F0392F5}">
      <dsp:nvSpPr>
        <dsp:cNvPr id="0" name=""/>
        <dsp:cNvSpPr/>
      </dsp:nvSpPr>
      <dsp:spPr>
        <a:xfrm>
          <a:off x="6830677" y="1476650"/>
          <a:ext cx="506505" cy="1088986"/>
        </a:xfrm>
        <a:custGeom>
          <a:avLst/>
          <a:gdLst/>
          <a:ahLst/>
          <a:cxnLst/>
          <a:rect l="0" t="0" r="0" b="0"/>
          <a:pathLst>
            <a:path>
              <a:moveTo>
                <a:pt x="0" y="1088986"/>
              </a:moveTo>
              <a:lnTo>
                <a:pt x="253252" y="1088986"/>
              </a:lnTo>
              <a:lnTo>
                <a:pt x="253252" y="0"/>
              </a:lnTo>
              <a:lnTo>
                <a:pt x="506505"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FE43E-708B-45C0-B7E7-AB9D9CBB295C}">
      <dsp:nvSpPr>
        <dsp:cNvPr id="0" name=""/>
        <dsp:cNvSpPr/>
      </dsp:nvSpPr>
      <dsp:spPr>
        <a:xfrm>
          <a:off x="6830677" y="387663"/>
          <a:ext cx="506505" cy="2177973"/>
        </a:xfrm>
        <a:custGeom>
          <a:avLst/>
          <a:gdLst/>
          <a:ahLst/>
          <a:cxnLst/>
          <a:rect l="0" t="0" r="0" b="0"/>
          <a:pathLst>
            <a:path>
              <a:moveTo>
                <a:pt x="0" y="2177973"/>
              </a:moveTo>
              <a:lnTo>
                <a:pt x="253252" y="2177973"/>
              </a:lnTo>
              <a:lnTo>
                <a:pt x="253252" y="0"/>
              </a:lnTo>
              <a:lnTo>
                <a:pt x="506505"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41F3A-1864-41AD-AA67-D2155BCCE6EB}">
      <dsp:nvSpPr>
        <dsp:cNvPr id="0" name=""/>
        <dsp:cNvSpPr/>
      </dsp:nvSpPr>
      <dsp:spPr>
        <a:xfrm>
          <a:off x="3791644" y="2519917"/>
          <a:ext cx="506505" cy="91440"/>
        </a:xfrm>
        <a:custGeom>
          <a:avLst/>
          <a:gdLst/>
          <a:ahLst/>
          <a:cxnLst/>
          <a:rect l="0" t="0" r="0" b="0"/>
          <a:pathLst>
            <a:path>
              <a:moveTo>
                <a:pt x="0" y="45720"/>
              </a:moveTo>
              <a:lnTo>
                <a:pt x="506505"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E3F74-7C79-4046-9875-AC087E0A95C8}">
      <dsp:nvSpPr>
        <dsp:cNvPr id="0" name=""/>
        <dsp:cNvSpPr/>
      </dsp:nvSpPr>
      <dsp:spPr>
        <a:xfrm>
          <a:off x="595088" y="2179426"/>
          <a:ext cx="3196556" cy="77242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Módulo 2. </a:t>
          </a:r>
        </a:p>
        <a:p>
          <a:pPr marL="0" lvl="0" indent="0" algn="ctr" defTabSz="622300">
            <a:lnSpc>
              <a:spcPct val="90000"/>
            </a:lnSpc>
            <a:spcBef>
              <a:spcPct val="0"/>
            </a:spcBef>
            <a:spcAft>
              <a:spcPct val="35000"/>
            </a:spcAft>
            <a:buNone/>
          </a:pPr>
          <a:r>
            <a:rPr lang="es-ES" sz="1400" kern="1200" dirty="0"/>
            <a:t>Técnicas de producción, grabación y mezcla</a:t>
          </a:r>
          <a:endParaRPr lang="en-GB" sz="1400" kern="1200" dirty="0"/>
        </a:p>
      </dsp:txBody>
      <dsp:txXfrm>
        <a:off x="595088" y="2179426"/>
        <a:ext cx="3196556" cy="772420"/>
      </dsp:txXfrm>
    </dsp:sp>
    <dsp:sp modelId="{0B0EA00B-A443-46A9-BDA4-94D26063270B}">
      <dsp:nvSpPr>
        <dsp:cNvPr id="0" name=""/>
        <dsp:cNvSpPr/>
      </dsp:nvSpPr>
      <dsp:spPr>
        <a:xfrm>
          <a:off x="4298150" y="2179426"/>
          <a:ext cx="2532527" cy="77242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Unidad</a:t>
          </a:r>
          <a:r>
            <a:rPr lang="en-GB" sz="1400" kern="1200" dirty="0"/>
            <a:t> 2. </a:t>
          </a:r>
        </a:p>
        <a:p>
          <a:pPr marL="0" lvl="0" indent="0" algn="ctr" defTabSz="622300">
            <a:lnSpc>
              <a:spcPct val="90000"/>
            </a:lnSpc>
            <a:spcBef>
              <a:spcPct val="0"/>
            </a:spcBef>
            <a:spcAft>
              <a:spcPct val="35000"/>
            </a:spcAft>
            <a:buNone/>
          </a:pPr>
          <a:r>
            <a:rPr lang="en-GB" sz="1400" kern="1200" dirty="0" err="1"/>
            <a:t>Grabación</a:t>
          </a:r>
          <a:r>
            <a:rPr lang="en-GB" sz="1400" kern="1200" dirty="0"/>
            <a:t> y </a:t>
          </a:r>
          <a:r>
            <a:rPr lang="en-GB" sz="1400" kern="1200" dirty="0" err="1"/>
            <a:t>producción</a:t>
          </a:r>
          <a:endParaRPr lang="en-GB" sz="1400" kern="1200" dirty="0"/>
        </a:p>
      </dsp:txBody>
      <dsp:txXfrm>
        <a:off x="4298150" y="2179426"/>
        <a:ext cx="2532527" cy="772420"/>
      </dsp:txXfrm>
    </dsp:sp>
    <dsp:sp modelId="{14FFEF31-7A22-4C8A-AC4F-024D13EE416B}">
      <dsp:nvSpPr>
        <dsp:cNvPr id="0" name=""/>
        <dsp:cNvSpPr/>
      </dsp:nvSpPr>
      <dsp:spPr>
        <a:xfrm>
          <a:off x="7337182" y="1453"/>
          <a:ext cx="2532527" cy="7724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Tema 1. La batería / percusión</a:t>
          </a:r>
          <a:endParaRPr lang="en-GB" sz="1400" kern="1200" dirty="0"/>
        </a:p>
      </dsp:txBody>
      <dsp:txXfrm>
        <a:off x="7337182" y="1453"/>
        <a:ext cx="2532527" cy="772420"/>
      </dsp:txXfrm>
    </dsp:sp>
    <dsp:sp modelId="{E636FA21-1D9C-4429-B2FF-5AE50E259FB3}">
      <dsp:nvSpPr>
        <dsp:cNvPr id="0" name=""/>
        <dsp:cNvSpPr/>
      </dsp:nvSpPr>
      <dsp:spPr>
        <a:xfrm>
          <a:off x="7337182" y="1090439"/>
          <a:ext cx="2532527" cy="7724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Tema 2.  Bajo</a:t>
          </a:r>
          <a:endParaRPr lang="en-GB" sz="1400" kern="1200" dirty="0"/>
        </a:p>
      </dsp:txBody>
      <dsp:txXfrm>
        <a:off x="7337182" y="1090439"/>
        <a:ext cx="2532527" cy="772420"/>
      </dsp:txXfrm>
    </dsp:sp>
    <dsp:sp modelId="{1F62BA68-9DF6-428B-8825-640408E1CE97}">
      <dsp:nvSpPr>
        <dsp:cNvPr id="0" name=""/>
        <dsp:cNvSpPr/>
      </dsp:nvSpPr>
      <dsp:spPr>
        <a:xfrm>
          <a:off x="7337182" y="2179426"/>
          <a:ext cx="2532527" cy="7724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Tema 3. Instrumentación</a:t>
          </a:r>
          <a:endParaRPr lang="en-GB" sz="1400" kern="1200" dirty="0"/>
        </a:p>
      </dsp:txBody>
      <dsp:txXfrm>
        <a:off x="7337182" y="2179426"/>
        <a:ext cx="2532527" cy="772420"/>
      </dsp:txXfrm>
    </dsp:sp>
    <dsp:sp modelId="{16C8D687-0CA2-4FE0-A476-80DA24255A2F}">
      <dsp:nvSpPr>
        <dsp:cNvPr id="0" name=""/>
        <dsp:cNvSpPr/>
      </dsp:nvSpPr>
      <dsp:spPr>
        <a:xfrm>
          <a:off x="7337182" y="3268413"/>
          <a:ext cx="2532527" cy="7724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Tema 4. Voces</a:t>
          </a:r>
          <a:endParaRPr lang="en-GB" sz="1400" kern="1200" dirty="0"/>
        </a:p>
      </dsp:txBody>
      <dsp:txXfrm>
        <a:off x="7337182" y="3268413"/>
        <a:ext cx="2532527" cy="772420"/>
      </dsp:txXfrm>
    </dsp:sp>
    <dsp:sp modelId="{18899F2C-17E4-496D-AE0B-5D0F863F41D4}">
      <dsp:nvSpPr>
        <dsp:cNvPr id="0" name=""/>
        <dsp:cNvSpPr/>
      </dsp:nvSpPr>
      <dsp:spPr>
        <a:xfrm>
          <a:off x="7337182" y="4357400"/>
          <a:ext cx="2532527" cy="77242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Actividad de aprendizaje</a:t>
          </a:r>
          <a:endParaRPr lang="en-GB" sz="1400" kern="1200" dirty="0"/>
        </a:p>
      </dsp:txBody>
      <dsp:txXfrm>
        <a:off x="7337182" y="4357400"/>
        <a:ext cx="2532527" cy="772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F3D1B-F028-45AE-B1E7-6349EAC6BB4B}">
      <dsp:nvSpPr>
        <dsp:cNvPr id="0" name=""/>
        <dsp:cNvSpPr/>
      </dsp:nvSpPr>
      <dsp:spPr>
        <a:xfrm>
          <a:off x="7034241" y="2565637"/>
          <a:ext cx="571016" cy="1841527"/>
        </a:xfrm>
        <a:custGeom>
          <a:avLst/>
          <a:gdLst/>
          <a:ahLst/>
          <a:cxnLst/>
          <a:rect l="0" t="0" r="0" b="0"/>
          <a:pathLst>
            <a:path>
              <a:moveTo>
                <a:pt x="0" y="0"/>
              </a:moveTo>
              <a:lnTo>
                <a:pt x="285508" y="0"/>
              </a:lnTo>
              <a:lnTo>
                <a:pt x="285508" y="1841527"/>
              </a:lnTo>
              <a:lnTo>
                <a:pt x="571016" y="184152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2B1C2-C328-4A49-89E4-88B47B1A968E}">
      <dsp:nvSpPr>
        <dsp:cNvPr id="0" name=""/>
        <dsp:cNvSpPr/>
      </dsp:nvSpPr>
      <dsp:spPr>
        <a:xfrm>
          <a:off x="7034241" y="2565637"/>
          <a:ext cx="571016" cy="613842"/>
        </a:xfrm>
        <a:custGeom>
          <a:avLst/>
          <a:gdLst/>
          <a:ahLst/>
          <a:cxnLst/>
          <a:rect l="0" t="0" r="0" b="0"/>
          <a:pathLst>
            <a:path>
              <a:moveTo>
                <a:pt x="0" y="0"/>
              </a:moveTo>
              <a:lnTo>
                <a:pt x="285508" y="0"/>
              </a:lnTo>
              <a:lnTo>
                <a:pt x="285508" y="613842"/>
              </a:lnTo>
              <a:lnTo>
                <a:pt x="571016" y="61384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BA8F29-9D03-4FE5-8065-57D61F0392F5}">
      <dsp:nvSpPr>
        <dsp:cNvPr id="0" name=""/>
        <dsp:cNvSpPr/>
      </dsp:nvSpPr>
      <dsp:spPr>
        <a:xfrm>
          <a:off x="7034241" y="1951794"/>
          <a:ext cx="571016" cy="613842"/>
        </a:xfrm>
        <a:custGeom>
          <a:avLst/>
          <a:gdLst/>
          <a:ahLst/>
          <a:cxnLst/>
          <a:rect l="0" t="0" r="0" b="0"/>
          <a:pathLst>
            <a:path>
              <a:moveTo>
                <a:pt x="0" y="613842"/>
              </a:moveTo>
              <a:lnTo>
                <a:pt x="285508" y="613842"/>
              </a:lnTo>
              <a:lnTo>
                <a:pt x="285508" y="0"/>
              </a:lnTo>
              <a:lnTo>
                <a:pt x="57101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FE43E-708B-45C0-B7E7-AB9D9CBB295C}">
      <dsp:nvSpPr>
        <dsp:cNvPr id="0" name=""/>
        <dsp:cNvSpPr/>
      </dsp:nvSpPr>
      <dsp:spPr>
        <a:xfrm>
          <a:off x="7034241" y="724109"/>
          <a:ext cx="571016" cy="1841527"/>
        </a:xfrm>
        <a:custGeom>
          <a:avLst/>
          <a:gdLst/>
          <a:ahLst/>
          <a:cxnLst/>
          <a:rect l="0" t="0" r="0" b="0"/>
          <a:pathLst>
            <a:path>
              <a:moveTo>
                <a:pt x="0" y="1841527"/>
              </a:moveTo>
              <a:lnTo>
                <a:pt x="285508" y="1841527"/>
              </a:lnTo>
              <a:lnTo>
                <a:pt x="285508" y="0"/>
              </a:lnTo>
              <a:lnTo>
                <a:pt x="57101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41F3A-1864-41AD-AA67-D2155BCCE6EB}">
      <dsp:nvSpPr>
        <dsp:cNvPr id="0" name=""/>
        <dsp:cNvSpPr/>
      </dsp:nvSpPr>
      <dsp:spPr>
        <a:xfrm>
          <a:off x="3608143" y="2519917"/>
          <a:ext cx="571016" cy="91440"/>
        </a:xfrm>
        <a:custGeom>
          <a:avLst/>
          <a:gdLst/>
          <a:ahLst/>
          <a:cxnLst/>
          <a:rect l="0" t="0" r="0" b="0"/>
          <a:pathLst>
            <a:path>
              <a:moveTo>
                <a:pt x="0" y="45720"/>
              </a:moveTo>
              <a:lnTo>
                <a:pt x="571016"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E3F74-7C79-4046-9875-AC087E0A95C8}">
      <dsp:nvSpPr>
        <dsp:cNvPr id="0" name=""/>
        <dsp:cNvSpPr/>
      </dsp:nvSpPr>
      <dsp:spPr>
        <a:xfrm>
          <a:off x="4460" y="2130237"/>
          <a:ext cx="3603683" cy="8707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Módulo 2. </a:t>
          </a:r>
        </a:p>
        <a:p>
          <a:pPr marL="0" lvl="0" indent="0" algn="ctr" defTabSz="622300">
            <a:lnSpc>
              <a:spcPct val="90000"/>
            </a:lnSpc>
            <a:spcBef>
              <a:spcPct val="0"/>
            </a:spcBef>
            <a:spcAft>
              <a:spcPct val="35000"/>
            </a:spcAft>
            <a:buNone/>
          </a:pPr>
          <a:r>
            <a:rPr lang="es-ES" sz="1400" kern="1200" dirty="0"/>
            <a:t>Técnicas de producción, grabación y mezcla</a:t>
          </a:r>
          <a:endParaRPr lang="en-GB" sz="1400" kern="1200" dirty="0"/>
        </a:p>
      </dsp:txBody>
      <dsp:txXfrm>
        <a:off x="4460" y="2130237"/>
        <a:ext cx="3603683" cy="870799"/>
      </dsp:txXfrm>
    </dsp:sp>
    <dsp:sp modelId="{0B0EA00B-A443-46A9-BDA4-94D26063270B}">
      <dsp:nvSpPr>
        <dsp:cNvPr id="0" name=""/>
        <dsp:cNvSpPr/>
      </dsp:nvSpPr>
      <dsp:spPr>
        <a:xfrm>
          <a:off x="4179160" y="2130237"/>
          <a:ext cx="2855081" cy="870799"/>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Unidad</a:t>
          </a:r>
          <a:r>
            <a:rPr lang="en-GB" sz="1400" kern="1200" dirty="0"/>
            <a:t> 3. </a:t>
          </a:r>
        </a:p>
        <a:p>
          <a:pPr marL="0" lvl="0" indent="0" algn="ctr" defTabSz="622300">
            <a:lnSpc>
              <a:spcPct val="90000"/>
            </a:lnSpc>
            <a:spcBef>
              <a:spcPct val="0"/>
            </a:spcBef>
            <a:spcAft>
              <a:spcPct val="35000"/>
            </a:spcAft>
            <a:buNone/>
          </a:pPr>
          <a:r>
            <a:rPr lang="en-GB" sz="1400" kern="1200" dirty="0" err="1"/>
            <a:t>Mezcla</a:t>
          </a:r>
          <a:endParaRPr lang="en-GB" sz="1400" kern="1200" dirty="0"/>
        </a:p>
      </dsp:txBody>
      <dsp:txXfrm>
        <a:off x="4179160" y="2130237"/>
        <a:ext cx="2855081" cy="870799"/>
      </dsp:txXfrm>
    </dsp:sp>
    <dsp:sp modelId="{14FFEF31-7A22-4C8A-AC4F-024D13EE416B}">
      <dsp:nvSpPr>
        <dsp:cNvPr id="0" name=""/>
        <dsp:cNvSpPr/>
      </dsp:nvSpPr>
      <dsp:spPr>
        <a:xfrm>
          <a:off x="7605257" y="288709"/>
          <a:ext cx="2855081" cy="8707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Tema 1. </a:t>
          </a:r>
        </a:p>
        <a:p>
          <a:pPr marL="0" lvl="0" indent="0" algn="ctr" defTabSz="622300">
            <a:lnSpc>
              <a:spcPct val="90000"/>
            </a:lnSpc>
            <a:spcBef>
              <a:spcPct val="0"/>
            </a:spcBef>
            <a:spcAft>
              <a:spcPct val="35000"/>
            </a:spcAft>
            <a:buNone/>
          </a:pPr>
          <a:r>
            <a:rPr lang="es-ES" sz="1400" kern="1200" dirty="0"/>
            <a:t>Edición</a:t>
          </a:r>
          <a:endParaRPr lang="en-GB" sz="1400" kern="1200" dirty="0"/>
        </a:p>
      </dsp:txBody>
      <dsp:txXfrm>
        <a:off x="7605257" y="288709"/>
        <a:ext cx="2855081" cy="870799"/>
      </dsp:txXfrm>
    </dsp:sp>
    <dsp:sp modelId="{E636FA21-1D9C-4429-B2FF-5AE50E259FB3}">
      <dsp:nvSpPr>
        <dsp:cNvPr id="0" name=""/>
        <dsp:cNvSpPr/>
      </dsp:nvSpPr>
      <dsp:spPr>
        <a:xfrm>
          <a:off x="7605257" y="1516394"/>
          <a:ext cx="2855081" cy="8707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Tema 2. </a:t>
          </a:r>
        </a:p>
        <a:p>
          <a:pPr marL="0" lvl="0" indent="0" algn="ctr" defTabSz="622300">
            <a:lnSpc>
              <a:spcPct val="90000"/>
            </a:lnSpc>
            <a:spcBef>
              <a:spcPct val="0"/>
            </a:spcBef>
            <a:spcAft>
              <a:spcPct val="35000"/>
            </a:spcAft>
            <a:buNone/>
          </a:pPr>
          <a:r>
            <a:rPr lang="es-ES" sz="1400" kern="1200" dirty="0"/>
            <a:t>Procesadores / efectos</a:t>
          </a:r>
          <a:endParaRPr lang="en-GB" sz="1400" kern="1200" dirty="0"/>
        </a:p>
      </dsp:txBody>
      <dsp:txXfrm>
        <a:off x="7605257" y="1516394"/>
        <a:ext cx="2855081" cy="870799"/>
      </dsp:txXfrm>
    </dsp:sp>
    <dsp:sp modelId="{1F62BA68-9DF6-428B-8825-640408E1CE97}">
      <dsp:nvSpPr>
        <dsp:cNvPr id="0" name=""/>
        <dsp:cNvSpPr/>
      </dsp:nvSpPr>
      <dsp:spPr>
        <a:xfrm>
          <a:off x="7605257" y="2744079"/>
          <a:ext cx="2855081" cy="8707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Tema 3. </a:t>
          </a:r>
        </a:p>
        <a:p>
          <a:pPr marL="0" lvl="0" indent="0" algn="ctr" defTabSz="622300">
            <a:lnSpc>
              <a:spcPct val="90000"/>
            </a:lnSpc>
            <a:spcBef>
              <a:spcPct val="0"/>
            </a:spcBef>
            <a:spcAft>
              <a:spcPct val="35000"/>
            </a:spcAft>
            <a:buNone/>
          </a:pPr>
          <a:r>
            <a:rPr lang="es-ES" sz="1400" kern="1200" dirty="0"/>
            <a:t>Automatización</a:t>
          </a:r>
          <a:endParaRPr lang="en-GB" sz="1400" kern="1200" dirty="0"/>
        </a:p>
      </dsp:txBody>
      <dsp:txXfrm>
        <a:off x="7605257" y="2744079"/>
        <a:ext cx="2855081" cy="870799"/>
      </dsp:txXfrm>
    </dsp:sp>
    <dsp:sp modelId="{18899F2C-17E4-496D-AE0B-5D0F863F41D4}">
      <dsp:nvSpPr>
        <dsp:cNvPr id="0" name=""/>
        <dsp:cNvSpPr/>
      </dsp:nvSpPr>
      <dsp:spPr>
        <a:xfrm>
          <a:off x="7605257" y="3971764"/>
          <a:ext cx="2855081" cy="87079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Actividad de aprendizaje</a:t>
          </a:r>
          <a:endParaRPr lang="en-GB" sz="1400" kern="1200" dirty="0"/>
        </a:p>
      </dsp:txBody>
      <dsp:txXfrm>
        <a:off x="7605257" y="3971764"/>
        <a:ext cx="2855081" cy="87079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220D4-89C6-486C-992C-695006B39447}" type="datetimeFigureOut">
              <a:rPr lang="es-CO" smtClean="0"/>
              <a:t>14/03/2022</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7DC0FB-359C-4C87-B924-3C902BB590AA}" type="slidenum">
              <a:rPr lang="es-CO" smtClean="0"/>
              <a:t>‹#›</a:t>
            </a:fld>
            <a:endParaRPr lang="es-CO"/>
          </a:p>
        </p:txBody>
      </p:sp>
    </p:spTree>
    <p:extLst>
      <p:ext uri="{BB962C8B-B14F-4D97-AF65-F5344CB8AC3E}">
        <p14:creationId xmlns:p14="http://schemas.microsoft.com/office/powerpoint/2010/main" val="3264902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s-CO" sz="1200" b="0" i="0" u="none" strike="noStrike" cap="none">
                <a:solidFill>
                  <a:schemeClr val="dk1"/>
                </a:solidFill>
                <a:latin typeface="Calibri"/>
                <a:ea typeface="Calibri"/>
                <a:cs typeface="Calibri"/>
                <a:sym typeface="Calibri"/>
              </a:rPr>
              <a:t>‹#›</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67922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89" name="Shape 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970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6"/>
        <p:cNvGrpSpPr/>
        <p:nvPr/>
      </p:nvGrpSpPr>
      <p:grpSpPr>
        <a:xfrm>
          <a:off x="0" y="0"/>
          <a:ext cx="0" cy="0"/>
          <a:chOff x="0" y="0"/>
          <a:chExt cx="0" cy="0"/>
        </a:xfrm>
      </p:grpSpPr>
      <p:sp>
        <p:nvSpPr>
          <p:cNvPr id="17" name="Shape 17"/>
          <p:cNvSpPr/>
          <p:nvPr/>
        </p:nvSpPr>
        <p:spPr>
          <a:xfrm>
            <a:off x="0" y="0"/>
            <a:ext cx="12192000" cy="6858000"/>
          </a:xfrm>
          <a:prstGeom prst="rect">
            <a:avLst/>
          </a:prstGeom>
          <a:solidFill>
            <a:schemeClr val="lt1"/>
          </a:solidFill>
          <a:ln w="12700" cap="flat" cmpd="sng">
            <a:solidFill>
              <a:schemeClr val="lt1"/>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Shape 19"/>
          <p:cNvSpPr txBox="1">
            <a:spLocks noGrp="1"/>
          </p:cNvSpPr>
          <p:nvPr>
            <p:ph type="ctrTitle"/>
          </p:nvPr>
        </p:nvSpPr>
        <p:spPr>
          <a:xfrm>
            <a:off x="3315362" y="2265405"/>
            <a:ext cx="8312727" cy="1638961"/>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0" name="Shape 20"/>
          <p:cNvSpPr txBox="1">
            <a:spLocks noGrp="1"/>
          </p:cNvSpPr>
          <p:nvPr>
            <p:ph type="subTitle" idx="1"/>
          </p:nvPr>
        </p:nvSpPr>
        <p:spPr>
          <a:xfrm>
            <a:off x="3315362" y="3915871"/>
            <a:ext cx="8312727" cy="1028097"/>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457200" marR="0" lvl="1" indent="0" algn="ctr" rtl="0">
              <a:lnSpc>
                <a:spcPct val="90000"/>
              </a:lnSpc>
              <a:spcBef>
                <a:spcPts val="500"/>
              </a:spcBef>
              <a:buClr>
                <a:srgbClr val="222A35"/>
              </a:buClr>
              <a:buSzPts val="2000"/>
              <a:buFont typeface="Arial"/>
              <a:buNone/>
              <a:defRPr sz="2000" b="0" i="0" u="none" strike="noStrike" cap="none">
                <a:solidFill>
                  <a:srgbClr val="222A35"/>
                </a:solidFill>
                <a:latin typeface="Calibri"/>
                <a:ea typeface="Calibri"/>
                <a:cs typeface="Calibri"/>
                <a:sym typeface="Calibri"/>
              </a:defRPr>
            </a:lvl2pPr>
            <a:lvl3pPr marL="914400" marR="0" lvl="2" indent="0" algn="ctr" rtl="0">
              <a:lnSpc>
                <a:spcPct val="90000"/>
              </a:lnSpc>
              <a:spcBef>
                <a:spcPts val="500"/>
              </a:spcBef>
              <a:buClr>
                <a:srgbClr val="222A35"/>
              </a:buClr>
              <a:buSzPts val="1800"/>
              <a:buFont typeface="Arial"/>
              <a:buNone/>
              <a:defRPr sz="1800" b="0" i="0" u="none" strike="noStrike" cap="none">
                <a:solidFill>
                  <a:srgbClr val="222A35"/>
                </a:solidFill>
                <a:latin typeface="Calibri"/>
                <a:ea typeface="Calibri"/>
                <a:cs typeface="Calibri"/>
                <a:sym typeface="Calibri"/>
              </a:defRPr>
            </a:lvl3pPr>
            <a:lvl4pPr marL="1371600" marR="0" lvl="3" indent="0" algn="ctr" rtl="0">
              <a:lnSpc>
                <a:spcPct val="90000"/>
              </a:lnSpc>
              <a:spcBef>
                <a:spcPts val="500"/>
              </a:spcBef>
              <a:buClr>
                <a:srgbClr val="222A35"/>
              </a:buClr>
              <a:buSzPts val="1600"/>
              <a:buFont typeface="Arial"/>
              <a:buNone/>
              <a:defRPr sz="1600" b="0" i="0" u="none" strike="noStrike" cap="none">
                <a:solidFill>
                  <a:srgbClr val="222A35"/>
                </a:solidFill>
                <a:latin typeface="Calibri"/>
                <a:ea typeface="Calibri"/>
                <a:cs typeface="Calibri"/>
                <a:sym typeface="Calibri"/>
              </a:defRPr>
            </a:lvl4pPr>
            <a:lvl5pPr marL="1828800" marR="0" lvl="4" indent="0" algn="ctr" rtl="0">
              <a:lnSpc>
                <a:spcPct val="90000"/>
              </a:lnSpc>
              <a:spcBef>
                <a:spcPts val="500"/>
              </a:spcBef>
              <a:buClr>
                <a:srgbClr val="222A35"/>
              </a:buClr>
              <a:buSzPts val="1600"/>
              <a:buFont typeface="Arial"/>
              <a:buNone/>
              <a:defRPr sz="1600" b="0" i="0" u="none" strike="noStrike" cap="none">
                <a:solidFill>
                  <a:srgbClr val="222A35"/>
                </a:solidFill>
                <a:latin typeface="Calibri"/>
                <a:ea typeface="Calibri"/>
                <a:cs typeface="Calibri"/>
                <a:sym typeface="Calibri"/>
              </a:defRPr>
            </a:lvl5pPr>
            <a:lvl6pPr marL="2286000" marR="0" lvl="5"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CO" sz="1200" b="0" i="0" u="none" strike="noStrike" cap="none">
                <a:solidFill>
                  <a:srgbClr val="888888"/>
                </a:solidFill>
                <a:latin typeface="Calibri"/>
                <a:ea typeface="Calibri"/>
                <a:cs typeface="Calibri"/>
                <a:sym typeface="Calibri"/>
              </a:rPr>
              <a:t>‹#›</a:t>
            </a:fld>
            <a:endParaRPr lang="es-C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3" name="Shape 63"/>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rgbClr val="222A35"/>
              </a:buClr>
              <a:buSzPts val="3200"/>
              <a:buFont typeface="Arial"/>
              <a:buChar char="•"/>
              <a:defRPr sz="3200" b="0" i="0" u="none" strike="noStrike" cap="none">
                <a:solidFill>
                  <a:srgbClr val="222A35"/>
                </a:solidFill>
                <a:latin typeface="Calibri"/>
                <a:ea typeface="Calibri"/>
                <a:cs typeface="Calibri"/>
                <a:sym typeface="Calibri"/>
              </a:defRPr>
            </a:lvl1pPr>
            <a:lvl2pPr marL="685800" marR="0" lvl="1" indent="-50800" algn="l" rtl="0">
              <a:lnSpc>
                <a:spcPct val="90000"/>
              </a:lnSpc>
              <a:spcBef>
                <a:spcPts val="5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2pPr>
            <a:lvl3pPr marL="1143000" marR="0" lvl="2"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3pPr>
            <a:lvl4pPr marL="1600200" marR="0" lvl="3"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4pPr>
            <a:lvl5pPr marL="2057400" marR="0" lvl="4"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5pPr>
            <a:lvl6pPr marL="2514600" marR="0" lvl="5"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222A35"/>
              </a:buClr>
              <a:buSzPts val="1600"/>
              <a:buFont typeface="Arial"/>
              <a:buNone/>
              <a:defRPr sz="1600" b="0" i="0" u="none" strike="noStrike" cap="none">
                <a:solidFill>
                  <a:srgbClr val="222A35"/>
                </a:solidFill>
                <a:latin typeface="Calibri"/>
                <a:ea typeface="Calibri"/>
                <a:cs typeface="Calibri"/>
                <a:sym typeface="Calibri"/>
              </a:defRPr>
            </a:lvl1pPr>
            <a:lvl2pPr marL="457200" marR="0" lvl="1" indent="0" algn="l" rtl="0">
              <a:lnSpc>
                <a:spcPct val="90000"/>
              </a:lnSpc>
              <a:spcBef>
                <a:spcPts val="500"/>
              </a:spcBef>
              <a:buClr>
                <a:srgbClr val="222A35"/>
              </a:buClr>
              <a:buSzPts val="1400"/>
              <a:buFont typeface="Arial"/>
              <a:buNone/>
              <a:defRPr sz="1400" b="0" i="0" u="none" strike="noStrike" cap="none">
                <a:solidFill>
                  <a:srgbClr val="222A35"/>
                </a:solidFill>
                <a:latin typeface="Calibri"/>
                <a:ea typeface="Calibri"/>
                <a:cs typeface="Calibri"/>
                <a:sym typeface="Calibri"/>
              </a:defRPr>
            </a:lvl2pPr>
            <a:lvl3pPr marL="914400" marR="0" lvl="2" indent="0" algn="l" rtl="0">
              <a:lnSpc>
                <a:spcPct val="90000"/>
              </a:lnSpc>
              <a:spcBef>
                <a:spcPts val="500"/>
              </a:spcBef>
              <a:buClr>
                <a:srgbClr val="222A35"/>
              </a:buClr>
              <a:buSzPts val="1200"/>
              <a:buFont typeface="Arial"/>
              <a:buNone/>
              <a:defRPr sz="1200" b="0" i="0" u="none" strike="noStrike" cap="none">
                <a:solidFill>
                  <a:srgbClr val="222A35"/>
                </a:solidFill>
                <a:latin typeface="Calibri"/>
                <a:ea typeface="Calibri"/>
                <a:cs typeface="Calibri"/>
                <a:sym typeface="Calibri"/>
              </a:defRPr>
            </a:lvl3pPr>
            <a:lvl4pPr marL="1371600" marR="0" lvl="3" indent="0" algn="l" rtl="0">
              <a:lnSpc>
                <a:spcPct val="90000"/>
              </a:lnSpc>
              <a:spcBef>
                <a:spcPts val="500"/>
              </a:spcBef>
              <a:buClr>
                <a:srgbClr val="222A35"/>
              </a:buClr>
              <a:buSzPts val="1000"/>
              <a:buFont typeface="Arial"/>
              <a:buNone/>
              <a:defRPr sz="1000" b="0" i="0" u="none" strike="noStrike" cap="none">
                <a:solidFill>
                  <a:srgbClr val="222A35"/>
                </a:solidFill>
                <a:latin typeface="Calibri"/>
                <a:ea typeface="Calibri"/>
                <a:cs typeface="Calibri"/>
                <a:sym typeface="Calibri"/>
              </a:defRPr>
            </a:lvl4pPr>
            <a:lvl5pPr marL="1828800" marR="0" lvl="4" indent="0" algn="l" rtl="0">
              <a:lnSpc>
                <a:spcPct val="90000"/>
              </a:lnSpc>
              <a:spcBef>
                <a:spcPts val="500"/>
              </a:spcBef>
              <a:buClr>
                <a:srgbClr val="222A35"/>
              </a:buClr>
              <a:buSzPts val="1000"/>
              <a:buFont typeface="Arial"/>
              <a:buNone/>
              <a:defRPr sz="1000" b="0" i="0" u="none" strike="noStrike" cap="none">
                <a:solidFill>
                  <a:srgbClr val="222A35"/>
                </a:solidFill>
                <a:latin typeface="Calibri"/>
                <a:ea typeface="Calibri"/>
                <a:cs typeface="Calibri"/>
                <a:sym typeface="Calibri"/>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CO" sz="1200">
                <a:solidFill>
                  <a:srgbClr val="888888"/>
                </a:solidFill>
                <a:latin typeface="Calibri"/>
                <a:ea typeface="Calibri"/>
                <a:cs typeface="Calibri"/>
                <a:sym typeface="Calibri"/>
              </a:r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0" name="Shape 70"/>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222A35"/>
              </a:buClr>
              <a:buSzPts val="3200"/>
              <a:buFont typeface="Arial"/>
              <a:buNone/>
              <a:defRPr sz="3200" b="0" i="0" u="none" strike="noStrike" cap="none">
                <a:solidFill>
                  <a:srgbClr val="222A35"/>
                </a:solidFill>
                <a:latin typeface="Calibri"/>
                <a:ea typeface="Calibri"/>
                <a:cs typeface="Calibri"/>
                <a:sym typeface="Calibri"/>
              </a:defRPr>
            </a:lvl1pPr>
            <a:lvl2pPr marL="457200" marR="0" lvl="1" indent="0" algn="l" rtl="0">
              <a:lnSpc>
                <a:spcPct val="90000"/>
              </a:lnSpc>
              <a:spcBef>
                <a:spcPts val="500"/>
              </a:spcBef>
              <a:buClr>
                <a:srgbClr val="222A35"/>
              </a:buClr>
              <a:buSzPts val="2800"/>
              <a:buFont typeface="Arial"/>
              <a:buNone/>
              <a:defRPr sz="2800" b="0" i="0" u="none" strike="noStrike" cap="none">
                <a:solidFill>
                  <a:srgbClr val="222A35"/>
                </a:solidFill>
                <a:latin typeface="Calibri"/>
                <a:ea typeface="Calibri"/>
                <a:cs typeface="Calibri"/>
                <a:sym typeface="Calibri"/>
              </a:defRPr>
            </a:lvl2pPr>
            <a:lvl3pPr marL="914400" marR="0" lvl="2" indent="0" algn="l" rtl="0">
              <a:lnSpc>
                <a:spcPct val="90000"/>
              </a:lnSpc>
              <a:spcBef>
                <a:spcPts val="500"/>
              </a:spcBef>
              <a:buClr>
                <a:srgbClr val="222A35"/>
              </a:buClr>
              <a:buSzPts val="2400"/>
              <a:buFont typeface="Arial"/>
              <a:buNone/>
              <a:defRPr sz="2400" b="0" i="0" u="none" strike="noStrike" cap="none">
                <a:solidFill>
                  <a:srgbClr val="222A35"/>
                </a:solidFill>
                <a:latin typeface="Calibri"/>
                <a:ea typeface="Calibri"/>
                <a:cs typeface="Calibri"/>
                <a:sym typeface="Calibri"/>
              </a:defRPr>
            </a:lvl3pPr>
            <a:lvl4pPr marL="1371600" marR="0" lvl="3" indent="0" algn="l" rtl="0">
              <a:lnSpc>
                <a:spcPct val="90000"/>
              </a:lnSpc>
              <a:spcBef>
                <a:spcPts val="500"/>
              </a:spcBef>
              <a:buClr>
                <a:srgbClr val="222A35"/>
              </a:buClr>
              <a:buSzPts val="2000"/>
              <a:buFont typeface="Arial"/>
              <a:buNone/>
              <a:defRPr sz="2000" b="0" i="0" u="none" strike="noStrike" cap="none">
                <a:solidFill>
                  <a:srgbClr val="222A35"/>
                </a:solidFill>
                <a:latin typeface="Calibri"/>
                <a:ea typeface="Calibri"/>
                <a:cs typeface="Calibri"/>
                <a:sym typeface="Calibri"/>
              </a:defRPr>
            </a:lvl4pPr>
            <a:lvl5pPr marL="1828800" marR="0" lvl="4" indent="0" algn="l" rtl="0">
              <a:lnSpc>
                <a:spcPct val="90000"/>
              </a:lnSpc>
              <a:spcBef>
                <a:spcPts val="500"/>
              </a:spcBef>
              <a:buClr>
                <a:srgbClr val="222A35"/>
              </a:buClr>
              <a:buSzPts val="2000"/>
              <a:buFont typeface="Arial"/>
              <a:buNone/>
              <a:defRPr sz="2000" b="0" i="0" u="none" strike="noStrike" cap="none">
                <a:solidFill>
                  <a:srgbClr val="222A35"/>
                </a:solidFill>
                <a:latin typeface="Calibri"/>
                <a:ea typeface="Calibri"/>
                <a:cs typeface="Calibri"/>
                <a:sym typeface="Calibri"/>
              </a:defRPr>
            </a:lvl5pPr>
            <a:lvl6pPr marL="2286000" marR="0" lvl="5"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222A35"/>
              </a:buClr>
              <a:buSzPts val="1600"/>
              <a:buFont typeface="Arial"/>
              <a:buNone/>
              <a:defRPr sz="1600" b="0" i="0" u="none" strike="noStrike" cap="none">
                <a:solidFill>
                  <a:srgbClr val="222A35"/>
                </a:solidFill>
                <a:latin typeface="Calibri"/>
                <a:ea typeface="Calibri"/>
                <a:cs typeface="Calibri"/>
                <a:sym typeface="Calibri"/>
              </a:defRPr>
            </a:lvl1pPr>
            <a:lvl2pPr marL="457200" marR="0" lvl="1" indent="0" algn="l" rtl="0">
              <a:lnSpc>
                <a:spcPct val="90000"/>
              </a:lnSpc>
              <a:spcBef>
                <a:spcPts val="500"/>
              </a:spcBef>
              <a:buClr>
                <a:srgbClr val="222A35"/>
              </a:buClr>
              <a:buSzPts val="1400"/>
              <a:buFont typeface="Arial"/>
              <a:buNone/>
              <a:defRPr sz="1400" b="0" i="0" u="none" strike="noStrike" cap="none">
                <a:solidFill>
                  <a:srgbClr val="222A35"/>
                </a:solidFill>
                <a:latin typeface="Calibri"/>
                <a:ea typeface="Calibri"/>
                <a:cs typeface="Calibri"/>
                <a:sym typeface="Calibri"/>
              </a:defRPr>
            </a:lvl2pPr>
            <a:lvl3pPr marL="914400" marR="0" lvl="2" indent="0" algn="l" rtl="0">
              <a:lnSpc>
                <a:spcPct val="90000"/>
              </a:lnSpc>
              <a:spcBef>
                <a:spcPts val="500"/>
              </a:spcBef>
              <a:buClr>
                <a:srgbClr val="222A35"/>
              </a:buClr>
              <a:buSzPts val="1200"/>
              <a:buFont typeface="Arial"/>
              <a:buNone/>
              <a:defRPr sz="1200" b="0" i="0" u="none" strike="noStrike" cap="none">
                <a:solidFill>
                  <a:srgbClr val="222A35"/>
                </a:solidFill>
                <a:latin typeface="Calibri"/>
                <a:ea typeface="Calibri"/>
                <a:cs typeface="Calibri"/>
                <a:sym typeface="Calibri"/>
              </a:defRPr>
            </a:lvl3pPr>
            <a:lvl4pPr marL="1371600" marR="0" lvl="3" indent="0" algn="l" rtl="0">
              <a:lnSpc>
                <a:spcPct val="90000"/>
              </a:lnSpc>
              <a:spcBef>
                <a:spcPts val="500"/>
              </a:spcBef>
              <a:buClr>
                <a:srgbClr val="222A35"/>
              </a:buClr>
              <a:buSzPts val="1000"/>
              <a:buFont typeface="Arial"/>
              <a:buNone/>
              <a:defRPr sz="1000" b="0" i="0" u="none" strike="noStrike" cap="none">
                <a:solidFill>
                  <a:srgbClr val="222A35"/>
                </a:solidFill>
                <a:latin typeface="Calibri"/>
                <a:ea typeface="Calibri"/>
                <a:cs typeface="Calibri"/>
                <a:sym typeface="Calibri"/>
              </a:defRPr>
            </a:lvl4pPr>
            <a:lvl5pPr marL="1828800" marR="0" lvl="4" indent="0" algn="l" rtl="0">
              <a:lnSpc>
                <a:spcPct val="90000"/>
              </a:lnSpc>
              <a:spcBef>
                <a:spcPts val="500"/>
              </a:spcBef>
              <a:buClr>
                <a:srgbClr val="222A35"/>
              </a:buClr>
              <a:buSzPts val="1000"/>
              <a:buFont typeface="Arial"/>
              <a:buNone/>
              <a:defRPr sz="1000" b="0" i="0" u="none" strike="noStrike" cap="none">
                <a:solidFill>
                  <a:srgbClr val="222A35"/>
                </a:solidFill>
                <a:latin typeface="Calibri"/>
                <a:ea typeface="Calibri"/>
                <a:cs typeface="Calibri"/>
                <a:sym typeface="Calibri"/>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CO" sz="1200">
                <a:solidFill>
                  <a:srgbClr val="888888"/>
                </a:solidFill>
                <a:latin typeface="Calibri"/>
                <a:ea typeface="Calibri"/>
                <a:cs typeface="Calibri"/>
                <a:sym typeface="Calibri"/>
              </a:r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396090" y="323999"/>
            <a:ext cx="7900525" cy="99591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7" name="Shape 77"/>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CO" sz="1200">
                <a:solidFill>
                  <a:srgbClr val="888888"/>
                </a:solidFill>
                <a:latin typeface="Calibri"/>
                <a:ea typeface="Calibri"/>
                <a:cs typeface="Calibri"/>
                <a:sym typeface="Calibri"/>
              </a:r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3" name="Shape 83"/>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CO" sz="1200">
                <a:solidFill>
                  <a:srgbClr val="888888"/>
                </a:solidFill>
                <a:latin typeface="Calibri"/>
                <a:ea typeface="Calibri"/>
                <a:cs typeface="Calibri"/>
                <a:sym typeface="Calibri"/>
              </a:r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396090" y="323999"/>
            <a:ext cx="7900525" cy="99591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6" name="Shape 26"/>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CO" sz="1200" b="0" i="0" u="none" strike="noStrike" cap="none">
                <a:solidFill>
                  <a:srgbClr val="888888"/>
                </a:solidFill>
                <a:latin typeface="Calibri"/>
                <a:ea typeface="Calibri"/>
                <a:cs typeface="Calibri"/>
                <a:sym typeface="Calibri"/>
              </a:rPr>
              <a:t>‹#›</a:t>
            </a:fld>
            <a:endParaRPr lang="es-C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396090" y="323999"/>
            <a:ext cx="7900525" cy="99591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pic>
        <p:nvPicPr>
          <p:cNvPr id="5122" name="Picture 2" descr="Resultado de imagen para edx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8605" y="5589276"/>
            <a:ext cx="2388567" cy="98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1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Shape 24"/>
        <p:cNvGrpSpPr/>
        <p:nvPr/>
      </p:nvGrpSpPr>
      <p:grpSpPr>
        <a:xfrm>
          <a:off x="0" y="0"/>
          <a:ext cx="0" cy="0"/>
          <a:chOff x="0" y="0"/>
          <a:chExt cx="0" cy="0"/>
        </a:xfrm>
      </p:grpSpPr>
      <p:pic>
        <p:nvPicPr>
          <p:cNvPr id="2" name="Imagen 1"/>
          <p:cNvPicPr>
            <a:picLocks noChangeAspect="1"/>
          </p:cNvPicPr>
          <p:nvPr userDrawn="1"/>
        </p:nvPicPr>
        <p:blipFill rotWithShape="1">
          <a:blip r:embed="rId2">
            <a:extLst>
              <a:ext uri="{28A0092B-C50C-407E-A947-70E740481C1C}">
                <a14:useLocalDpi xmlns:a14="http://schemas.microsoft.com/office/drawing/2010/main" val="0"/>
              </a:ext>
            </a:extLst>
          </a:blip>
          <a:srcRect l="34818" r="27953"/>
          <a:stretch/>
        </p:blipFill>
        <p:spPr>
          <a:xfrm>
            <a:off x="0" y="0"/>
            <a:ext cx="3904343" cy="6858745"/>
          </a:xfrm>
          <a:prstGeom prst="rect">
            <a:avLst/>
          </a:prstGeom>
        </p:spPr>
      </p:pic>
      <p:sp>
        <p:nvSpPr>
          <p:cNvPr id="26" name="Shape 26"/>
          <p:cNvSpPr txBox="1">
            <a:spLocks noGrp="1"/>
          </p:cNvSpPr>
          <p:nvPr>
            <p:ph type="body" idx="1"/>
          </p:nvPr>
        </p:nvSpPr>
        <p:spPr>
          <a:xfrm>
            <a:off x="4038599" y="1825624"/>
            <a:ext cx="8008257" cy="467677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8" name="Shape 10"/>
          <p:cNvPicPr preferRelativeResize="0"/>
          <p:nvPr userDrawn="1"/>
        </p:nvPicPr>
        <p:blipFill rotWithShape="1">
          <a:blip r:embed="rId3">
            <a:alphaModFix/>
          </a:blip>
          <a:srcRect/>
          <a:stretch/>
        </p:blipFill>
        <p:spPr>
          <a:xfrm>
            <a:off x="0" y="0"/>
            <a:ext cx="12201128" cy="6863135"/>
          </a:xfrm>
          <a:prstGeom prst="rect">
            <a:avLst/>
          </a:prstGeom>
          <a:noFill/>
          <a:ln>
            <a:noFill/>
          </a:ln>
        </p:spPr>
      </p:pic>
      <p:sp>
        <p:nvSpPr>
          <p:cNvPr id="25" name="Shape 25"/>
          <p:cNvSpPr txBox="1">
            <a:spLocks noGrp="1"/>
          </p:cNvSpPr>
          <p:nvPr>
            <p:ph type="title"/>
          </p:nvPr>
        </p:nvSpPr>
        <p:spPr>
          <a:xfrm>
            <a:off x="1396090" y="323999"/>
            <a:ext cx="7900525" cy="99591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Tree>
    <p:extLst>
      <p:ext uri="{BB962C8B-B14F-4D97-AF65-F5344CB8AC3E}">
        <p14:creationId xmlns:p14="http://schemas.microsoft.com/office/powerpoint/2010/main" val="347714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Shape 24"/>
        <p:cNvGrpSpPr/>
        <p:nvPr/>
      </p:nvGrpSpPr>
      <p:grpSpPr>
        <a:xfrm>
          <a:off x="0" y="0"/>
          <a:ext cx="0" cy="0"/>
          <a:chOff x="0" y="0"/>
          <a:chExt cx="0" cy="0"/>
        </a:xfrm>
      </p:grpSpPr>
      <p:pic>
        <p:nvPicPr>
          <p:cNvPr id="2" name="Imagen 1"/>
          <p:cNvPicPr>
            <a:picLocks noChangeAspect="1"/>
          </p:cNvPicPr>
          <p:nvPr userDrawn="1"/>
        </p:nvPicPr>
        <p:blipFill rotWithShape="1">
          <a:blip r:embed="rId2">
            <a:extLst>
              <a:ext uri="{28A0092B-C50C-407E-A947-70E740481C1C}">
                <a14:useLocalDpi xmlns:a14="http://schemas.microsoft.com/office/drawing/2010/main" val="0"/>
              </a:ext>
            </a:extLst>
          </a:blip>
          <a:srcRect l="34818" r="27953"/>
          <a:stretch/>
        </p:blipFill>
        <p:spPr>
          <a:xfrm>
            <a:off x="-2293257" y="-2235200"/>
            <a:ext cx="3904343" cy="6858745"/>
          </a:xfrm>
          <a:prstGeom prst="rect">
            <a:avLst/>
          </a:prstGeom>
        </p:spPr>
      </p:pic>
      <p:sp>
        <p:nvSpPr>
          <p:cNvPr id="26" name="Shape 26"/>
          <p:cNvSpPr txBox="1">
            <a:spLocks noGrp="1"/>
          </p:cNvSpPr>
          <p:nvPr>
            <p:ph type="body" idx="1"/>
          </p:nvPr>
        </p:nvSpPr>
        <p:spPr>
          <a:xfrm>
            <a:off x="4038599" y="1825624"/>
            <a:ext cx="8008257" cy="467677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8" name="Shape 10"/>
          <p:cNvPicPr preferRelativeResize="0"/>
          <p:nvPr userDrawn="1"/>
        </p:nvPicPr>
        <p:blipFill rotWithShape="1">
          <a:blip r:embed="rId3">
            <a:alphaModFix/>
          </a:blip>
          <a:srcRect/>
          <a:stretch/>
        </p:blipFill>
        <p:spPr>
          <a:xfrm>
            <a:off x="0" y="0"/>
            <a:ext cx="12201128" cy="6863135"/>
          </a:xfrm>
          <a:prstGeom prst="rect">
            <a:avLst/>
          </a:prstGeom>
          <a:noFill/>
          <a:ln>
            <a:noFill/>
          </a:ln>
        </p:spPr>
      </p:pic>
      <p:sp>
        <p:nvSpPr>
          <p:cNvPr id="25" name="Shape 25"/>
          <p:cNvSpPr txBox="1">
            <a:spLocks noGrp="1"/>
          </p:cNvSpPr>
          <p:nvPr>
            <p:ph type="title"/>
          </p:nvPr>
        </p:nvSpPr>
        <p:spPr>
          <a:xfrm>
            <a:off x="1396090" y="323999"/>
            <a:ext cx="7900525" cy="99591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Tree>
    <p:extLst>
      <p:ext uri="{BB962C8B-B14F-4D97-AF65-F5344CB8AC3E}">
        <p14:creationId xmlns:p14="http://schemas.microsoft.com/office/powerpoint/2010/main" val="315082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Shape 24"/>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l="43703" r="18255"/>
          <a:stretch/>
        </p:blipFill>
        <p:spPr>
          <a:xfrm>
            <a:off x="-29029" y="5135"/>
            <a:ext cx="3913356" cy="6858000"/>
          </a:xfrm>
          <a:prstGeom prst="rect">
            <a:avLst/>
          </a:prstGeom>
        </p:spPr>
      </p:pic>
      <p:sp>
        <p:nvSpPr>
          <p:cNvPr id="26" name="Shape 26"/>
          <p:cNvSpPr txBox="1">
            <a:spLocks noGrp="1"/>
          </p:cNvSpPr>
          <p:nvPr>
            <p:ph type="body" idx="1"/>
          </p:nvPr>
        </p:nvSpPr>
        <p:spPr>
          <a:xfrm>
            <a:off x="4038599" y="1825624"/>
            <a:ext cx="8008257" cy="4676775"/>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8" name="Shape 10"/>
          <p:cNvPicPr preferRelativeResize="0"/>
          <p:nvPr userDrawn="1"/>
        </p:nvPicPr>
        <p:blipFill rotWithShape="1">
          <a:blip r:embed="rId3">
            <a:alphaModFix/>
          </a:blip>
          <a:srcRect/>
          <a:stretch/>
        </p:blipFill>
        <p:spPr>
          <a:xfrm>
            <a:off x="0" y="0"/>
            <a:ext cx="12201128" cy="6863135"/>
          </a:xfrm>
          <a:prstGeom prst="rect">
            <a:avLst/>
          </a:prstGeom>
          <a:noFill/>
          <a:ln>
            <a:noFill/>
          </a:ln>
        </p:spPr>
      </p:pic>
      <p:sp>
        <p:nvSpPr>
          <p:cNvPr id="25" name="Shape 25"/>
          <p:cNvSpPr txBox="1">
            <a:spLocks noGrp="1"/>
          </p:cNvSpPr>
          <p:nvPr>
            <p:ph type="title"/>
          </p:nvPr>
        </p:nvSpPr>
        <p:spPr>
          <a:xfrm>
            <a:off x="1396090" y="323999"/>
            <a:ext cx="7900525" cy="99591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Tree>
    <p:extLst>
      <p:ext uri="{BB962C8B-B14F-4D97-AF65-F5344CB8AC3E}">
        <p14:creationId xmlns:p14="http://schemas.microsoft.com/office/powerpoint/2010/main" val="250333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Shape 30"/>
        <p:cNvGrpSpPr/>
        <p:nvPr/>
      </p:nvGrpSpPr>
      <p:grpSpPr>
        <a:xfrm>
          <a:off x="0" y="0"/>
          <a:ext cx="0" cy="0"/>
          <a:chOff x="0" y="0"/>
          <a:chExt cx="0" cy="0"/>
        </a:xfrm>
      </p:grpSpPr>
      <p:pic>
        <p:nvPicPr>
          <p:cNvPr id="6" name="Shape 10"/>
          <p:cNvPicPr preferRelativeResize="0"/>
          <p:nvPr userDrawn="1"/>
        </p:nvPicPr>
        <p:blipFill rotWithShape="1">
          <a:blip r:embed="rId2">
            <a:alphaModFix/>
          </a:blip>
          <a:srcRect/>
          <a:stretch/>
        </p:blipFill>
        <p:spPr>
          <a:xfrm>
            <a:off x="0" y="0"/>
            <a:ext cx="12201128" cy="6863135"/>
          </a:xfrm>
          <a:prstGeom prst="rect">
            <a:avLst/>
          </a:prstGeom>
          <a:noFill/>
          <a:ln>
            <a:noFill/>
          </a:ln>
        </p:spPr>
      </p:pic>
      <p:sp>
        <p:nvSpPr>
          <p:cNvPr id="8" name="Shape 25"/>
          <p:cNvSpPr txBox="1">
            <a:spLocks noGrp="1"/>
          </p:cNvSpPr>
          <p:nvPr>
            <p:ph type="title"/>
          </p:nvPr>
        </p:nvSpPr>
        <p:spPr>
          <a:xfrm>
            <a:off x="1396090" y="323999"/>
            <a:ext cx="7900525" cy="99591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9" name="Shape 26"/>
          <p:cNvSpPr txBox="1">
            <a:spLocks noGrp="1"/>
          </p:cNvSpPr>
          <p:nvPr>
            <p:ph type="body" idx="1"/>
          </p:nvPr>
        </p:nvSpPr>
        <p:spPr>
          <a:xfrm>
            <a:off x="193308" y="1643913"/>
            <a:ext cx="11795492" cy="38762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7170" name="Picture 2" descr="computer, desk, email"/>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42044" b="41180"/>
          <a:stretch/>
        </p:blipFill>
        <p:spPr bwMode="auto">
          <a:xfrm>
            <a:off x="-5385" y="5520113"/>
            <a:ext cx="12191999" cy="136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045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1" name="Shape 41"/>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CO" sz="1200">
                <a:solidFill>
                  <a:srgbClr val="888888"/>
                </a:solidFill>
                <a:latin typeface="Calibri"/>
                <a:ea typeface="Calibri"/>
                <a:cs typeface="Calibri"/>
                <a:sym typeface="Calibri"/>
              </a:r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396090" y="323999"/>
            <a:ext cx="7900525" cy="99591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7" name="Shape 47"/>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CO" sz="1200">
                <a:solidFill>
                  <a:srgbClr val="888888"/>
                </a:solidFill>
                <a:latin typeface="Calibri"/>
                <a:ea typeface="Calibri"/>
                <a:cs typeface="Calibri"/>
                <a:sym typeface="Calibri"/>
              </a:rPr>
              <a:t>‹#›</a:t>
            </a:fld>
            <a:endParaRPr lang="es-CO"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5">
            <a:alphaModFix/>
          </a:blip>
          <a:srcRect/>
          <a:stretch/>
        </p:blipFill>
        <p:spPr>
          <a:xfrm>
            <a:off x="0" y="0"/>
            <a:ext cx="12201128" cy="6863135"/>
          </a:xfrm>
          <a:prstGeom prst="rect">
            <a:avLst/>
          </a:prstGeom>
          <a:noFill/>
          <a:ln>
            <a:noFill/>
          </a:ln>
        </p:spPr>
      </p:pic>
      <p:sp>
        <p:nvSpPr>
          <p:cNvPr id="11" name="Shape 11"/>
          <p:cNvSpPr txBox="1">
            <a:spLocks noGrp="1"/>
          </p:cNvSpPr>
          <p:nvPr>
            <p:ph type="title"/>
          </p:nvPr>
        </p:nvSpPr>
        <p:spPr>
          <a:xfrm>
            <a:off x="1396090" y="323999"/>
            <a:ext cx="7900525" cy="99591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2" name="Shape 12"/>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rgbClr val="222A35"/>
              </a:buClr>
              <a:buSzPts val="2800"/>
              <a:buFont typeface="Arial"/>
              <a:buChar char="•"/>
              <a:defRPr sz="2800" b="0" i="0" u="none" strike="noStrike" cap="none">
                <a:solidFill>
                  <a:srgbClr val="222A35"/>
                </a:solidFill>
                <a:latin typeface="Calibri"/>
                <a:ea typeface="Calibri"/>
                <a:cs typeface="Calibri"/>
                <a:sym typeface="Calibri"/>
              </a:defRPr>
            </a:lvl1pPr>
            <a:lvl2pPr marL="685800" marR="0" lvl="1" indent="-76200" algn="l" rtl="0">
              <a:lnSpc>
                <a:spcPct val="90000"/>
              </a:lnSpc>
              <a:spcBef>
                <a:spcPts val="500"/>
              </a:spcBef>
              <a:buClr>
                <a:srgbClr val="222A35"/>
              </a:buClr>
              <a:buSzPts val="2400"/>
              <a:buFont typeface="Arial"/>
              <a:buChar char="•"/>
              <a:defRPr sz="2400" b="0" i="0" u="none" strike="noStrike" cap="none">
                <a:solidFill>
                  <a:srgbClr val="222A35"/>
                </a:solidFill>
                <a:latin typeface="Calibri"/>
                <a:ea typeface="Calibri"/>
                <a:cs typeface="Calibri"/>
                <a:sym typeface="Calibri"/>
              </a:defRPr>
            </a:lvl2pPr>
            <a:lvl3pPr marL="1143000" marR="0" lvl="2" indent="-101600" algn="l" rtl="0">
              <a:lnSpc>
                <a:spcPct val="90000"/>
              </a:lnSpc>
              <a:spcBef>
                <a:spcPts val="500"/>
              </a:spcBef>
              <a:buClr>
                <a:srgbClr val="222A35"/>
              </a:buClr>
              <a:buSzPts val="2000"/>
              <a:buFont typeface="Arial"/>
              <a:buChar char="•"/>
              <a:defRPr sz="2000" b="0" i="0" u="none" strike="noStrike" cap="none">
                <a:solidFill>
                  <a:srgbClr val="222A35"/>
                </a:solidFill>
                <a:latin typeface="Calibri"/>
                <a:ea typeface="Calibri"/>
                <a:cs typeface="Calibri"/>
                <a:sym typeface="Calibri"/>
              </a:defRPr>
            </a:lvl3pPr>
            <a:lvl4pPr marL="1600200" marR="0" lvl="3"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4pPr>
            <a:lvl5pPr marL="2057400" marR="0" lvl="4" indent="-114300" algn="l" rtl="0">
              <a:lnSpc>
                <a:spcPct val="90000"/>
              </a:lnSpc>
              <a:spcBef>
                <a:spcPts val="500"/>
              </a:spcBef>
              <a:buClr>
                <a:srgbClr val="222A35"/>
              </a:buClr>
              <a:buSzPts val="1800"/>
              <a:buFont typeface="Arial"/>
              <a:buChar char="•"/>
              <a:defRPr sz="1800" b="0" i="0" u="none" strike="noStrike" cap="none">
                <a:solidFill>
                  <a:srgbClr val="222A35"/>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es-CO" sz="1200" b="0" i="0" u="none" strike="noStrike" cap="none">
                <a:solidFill>
                  <a:srgbClr val="888888"/>
                </a:solidFill>
                <a:latin typeface="Calibri"/>
                <a:ea typeface="Calibri"/>
                <a:cs typeface="Calibri"/>
                <a:sym typeface="Calibri"/>
              </a:rPr>
              <a:t>‹#›</a:t>
            </a:fld>
            <a:endParaRPr lang="es-CO"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1" r:id="rId3"/>
    <p:sldLayoutId id="2147483660" r:id="rId4"/>
    <p:sldLayoutId id="2147483663" r:id="rId5"/>
    <p:sldLayoutId id="2147483664" r:id="rId6"/>
    <p:sldLayoutId id="2147483662" r:id="rId7"/>
    <p:sldLayoutId id="2147483652" r:id="rId8"/>
    <p:sldLayoutId id="2147483653" r:id="rId9"/>
    <p:sldLayoutId id="2147483655" r:id="rId10"/>
    <p:sldLayoutId id="2147483656" r:id="rId11"/>
    <p:sldLayoutId id="2147483657" r:id="rId12"/>
    <p:sldLayoutId id="214748365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en.wikipedia.org/wiki/Overhead_microphone"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embed/rY0WxgSXdEE" TargetMode="External"/><Relationship Id="rId5" Type="http://schemas.openxmlformats.org/officeDocument/2006/relationships/hyperlink" Target="https://www.youtube.com/watch?v=Zi_XLOBDo_Y"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8.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bit.ly/2VcAZaq" TargetMode="Externa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3315362" y="2431660"/>
            <a:ext cx="8312727" cy="1281359"/>
          </a:xfrm>
          <a:prstGeom prst="rect">
            <a:avLst/>
          </a:prstGeom>
          <a:noFill/>
          <a:ln>
            <a:noFill/>
          </a:ln>
        </p:spPr>
        <p:txBody>
          <a:bodyPr wrap="square" lIns="91425" tIns="45700" rIns="91425" bIns="45700" anchor="b" anchorCtr="0">
            <a:noAutofit/>
          </a:bodyPr>
          <a:lstStyle/>
          <a:p>
            <a:pPr lvl="0" indent="-381000"/>
            <a:r>
              <a:rPr lang="es-ES" sz="4000" dirty="0">
                <a:latin typeface="Segoe UI" panose="020B0502040204020203" pitchFamily="34" charset="0"/>
                <a:ea typeface="Calibri" panose="020F0502020204030204" pitchFamily="34" charset="0"/>
                <a:cs typeface="Segoe UI" panose="020B0502040204020203" pitchFamily="34" charset="0"/>
              </a:rPr>
              <a:t>Formato de desarrollo de contenidos</a:t>
            </a:r>
            <a:endParaRPr lang="es-CO" sz="4000" dirty="0">
              <a:latin typeface="Segoe UI" panose="020B0502040204020203" pitchFamily="34" charset="0"/>
              <a:cs typeface="Segoe UI" panose="020B0502040204020203" pitchFamily="34" charset="0"/>
            </a:endParaRPr>
          </a:p>
        </p:txBody>
      </p:sp>
      <p:sp>
        <p:nvSpPr>
          <p:cNvPr id="2" name="1 Subtítulo"/>
          <p:cNvSpPr>
            <a:spLocks noGrp="1"/>
          </p:cNvSpPr>
          <p:nvPr>
            <p:ph type="subTitle" idx="1"/>
          </p:nvPr>
        </p:nvSpPr>
        <p:spPr>
          <a:xfrm>
            <a:off x="3356926" y="3957435"/>
            <a:ext cx="8312727" cy="780819"/>
          </a:xfrm>
        </p:spPr>
        <p:txBody>
          <a:bodyPr/>
          <a:lstStyle/>
          <a:p>
            <a:r>
              <a:rPr lang="es-ES" sz="3600" dirty="0">
                <a:latin typeface="Segoe UI" panose="020B0502040204020203" pitchFamily="34" charset="0"/>
                <a:cs typeface="Segoe UI" panose="020B0502040204020203" pitchFamily="34" charset="0"/>
              </a:rPr>
              <a:t>Producción musical para aficionados</a:t>
            </a:r>
            <a:endParaRPr lang="en-GB" sz="3600" dirty="0">
              <a:latin typeface="Segoe UI" panose="020B0502040204020203" pitchFamily="34" charset="0"/>
              <a:cs typeface="Segoe UI" panose="020B0502040204020203" pitchFamily="34" charset="0"/>
            </a:endParaRPr>
          </a:p>
        </p:txBody>
      </p:sp>
      <p:sp>
        <p:nvSpPr>
          <p:cNvPr id="3" name="2 Rectángulo"/>
          <p:cNvSpPr/>
          <p:nvPr/>
        </p:nvSpPr>
        <p:spPr>
          <a:xfrm>
            <a:off x="4516582" y="4904509"/>
            <a:ext cx="6220691" cy="5403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tx1">
                    <a:lumMod val="75000"/>
                    <a:lumOff val="25000"/>
                  </a:schemeClr>
                </a:solidFill>
                <a:latin typeface="Segoe UI" panose="020B0502040204020203" pitchFamily="34" charset="0"/>
                <a:cs typeface="Segoe UI" panose="020B0502040204020203" pitchFamily="34" charset="0"/>
              </a:rPr>
              <a:t>Diseñador instruccional: Vanessa Duque Yate</a:t>
            </a:r>
            <a:endParaRPr lang="en-GB" sz="1800" dirty="0">
              <a:solidFill>
                <a:schemeClr val="tx1">
                  <a:lumMod val="75000"/>
                  <a:lumOff val="25000"/>
                </a:schemeClr>
              </a:solidFill>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4000" dirty="0">
                <a:solidFill>
                  <a:srgbClr val="FF0000"/>
                </a:solidFill>
              </a:rPr>
              <a:t>Información banner y POP UP</a:t>
            </a:r>
            <a:endParaRPr lang="en-GB" sz="4000" dirty="0">
              <a:solidFill>
                <a:srgbClr val="FF0000"/>
              </a:solidFill>
            </a:endParaRPr>
          </a:p>
        </p:txBody>
      </p:sp>
      <p:sp>
        <p:nvSpPr>
          <p:cNvPr id="34" name="33 Llamada rectangular redondeada"/>
          <p:cNvSpPr/>
          <p:nvPr/>
        </p:nvSpPr>
        <p:spPr>
          <a:xfrm>
            <a:off x="307975" y="1819255"/>
            <a:ext cx="1124239" cy="525474"/>
          </a:xfrm>
          <a:prstGeom prst="wedgeRoundRectCallout">
            <a:avLst>
              <a:gd name="adj1" fmla="val 76223"/>
              <a:gd name="adj2" fmla="val -748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 UP 1</a:t>
            </a:r>
            <a:endParaRPr lang="en-GB" dirty="0"/>
          </a:p>
        </p:txBody>
      </p:sp>
      <p:sp>
        <p:nvSpPr>
          <p:cNvPr id="35" name="34 Llamada rectangular redondeada"/>
          <p:cNvSpPr/>
          <p:nvPr/>
        </p:nvSpPr>
        <p:spPr>
          <a:xfrm>
            <a:off x="332302" y="3350549"/>
            <a:ext cx="1124239" cy="525474"/>
          </a:xfrm>
          <a:prstGeom prst="wedgeRoundRectCallout">
            <a:avLst>
              <a:gd name="adj1" fmla="val 77515"/>
              <a:gd name="adj2" fmla="val 2566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 UP 2</a:t>
            </a:r>
            <a:endParaRPr lang="en-GB" dirty="0"/>
          </a:p>
        </p:txBody>
      </p:sp>
      <p:sp>
        <p:nvSpPr>
          <p:cNvPr id="36" name="35 Llamada rectangular redondeada"/>
          <p:cNvSpPr/>
          <p:nvPr/>
        </p:nvSpPr>
        <p:spPr>
          <a:xfrm>
            <a:off x="332303" y="4413437"/>
            <a:ext cx="1124239" cy="525474"/>
          </a:xfrm>
          <a:prstGeom prst="wedgeRoundRectCallout">
            <a:avLst>
              <a:gd name="adj1" fmla="val 82679"/>
              <a:gd name="adj2" fmla="val 3395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 UP 3</a:t>
            </a:r>
            <a:endParaRPr lang="en-GB" dirty="0"/>
          </a:p>
        </p:txBody>
      </p:sp>
      <p:sp>
        <p:nvSpPr>
          <p:cNvPr id="37" name="36 Llamada rectangular redondeada"/>
          <p:cNvSpPr/>
          <p:nvPr/>
        </p:nvSpPr>
        <p:spPr>
          <a:xfrm>
            <a:off x="332303" y="5627812"/>
            <a:ext cx="1124239" cy="525474"/>
          </a:xfrm>
          <a:prstGeom prst="wedgeRoundRectCallout">
            <a:avLst>
              <a:gd name="adj1" fmla="val 96880"/>
              <a:gd name="adj2" fmla="val 3395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 UP 4</a:t>
            </a:r>
            <a:endParaRPr lang="en-GB" dirty="0"/>
          </a:p>
        </p:txBody>
      </p:sp>
      <p:sp>
        <p:nvSpPr>
          <p:cNvPr id="2" name="1 Rectángulo"/>
          <p:cNvSpPr/>
          <p:nvPr/>
        </p:nvSpPr>
        <p:spPr>
          <a:xfrm>
            <a:off x="2032000" y="1810287"/>
            <a:ext cx="4760686" cy="954107"/>
          </a:xfrm>
          <a:prstGeom prst="rect">
            <a:avLst/>
          </a:prstGeom>
        </p:spPr>
        <p:txBody>
          <a:bodyPr wrap="square">
            <a:spAutoFit/>
          </a:bodyPr>
          <a:lstStyle/>
          <a:p>
            <a:r>
              <a:rPr lang="es-ES" dirty="0"/>
              <a:t>Esta etapa de </a:t>
            </a:r>
            <a:r>
              <a:rPr lang="es-ES" b="1" dirty="0">
                <a:solidFill>
                  <a:srgbClr val="7030A0"/>
                </a:solidFill>
              </a:rPr>
              <a:t>pre-producción</a:t>
            </a:r>
            <a:r>
              <a:rPr lang="es-ES" dirty="0"/>
              <a:t> es el momento en el que el artista o compositor tiene su primer acercamiento de producción a la idea musical y así </a:t>
            </a:r>
            <a:r>
              <a:rPr lang="es-ES" b="1" dirty="0"/>
              <a:t>toma decisiones claves. </a:t>
            </a:r>
            <a:endParaRPr lang="en-GB" b="1" dirty="0"/>
          </a:p>
        </p:txBody>
      </p:sp>
      <p:sp>
        <p:nvSpPr>
          <p:cNvPr id="3" name="2 Rectángulo"/>
          <p:cNvSpPr/>
          <p:nvPr/>
        </p:nvSpPr>
        <p:spPr>
          <a:xfrm>
            <a:off x="1915886" y="3350549"/>
            <a:ext cx="5413828" cy="954107"/>
          </a:xfrm>
          <a:prstGeom prst="rect">
            <a:avLst/>
          </a:prstGeom>
        </p:spPr>
        <p:txBody>
          <a:bodyPr wrap="square">
            <a:spAutoFit/>
          </a:bodyPr>
          <a:lstStyle/>
          <a:p>
            <a:r>
              <a:rPr lang="es-ES" dirty="0"/>
              <a:t>En ese proceso también se define</a:t>
            </a:r>
            <a:r>
              <a:rPr lang="es-ES" b="1" dirty="0">
                <a:solidFill>
                  <a:srgbClr val="7030A0"/>
                </a:solidFill>
              </a:rPr>
              <a:t> la armonía del puente y la estructura final</a:t>
            </a:r>
            <a:r>
              <a:rPr lang="es-ES" dirty="0"/>
              <a:t>, experimentando al cortar y pegar las diferentes partes, en órdenes particulares, hasta que coincide con el más adecuado. </a:t>
            </a:r>
            <a:endParaRPr lang="en-GB" dirty="0"/>
          </a:p>
        </p:txBody>
      </p:sp>
      <p:sp>
        <p:nvSpPr>
          <p:cNvPr id="7" name="6 Rectángulo"/>
          <p:cNvSpPr/>
          <p:nvPr/>
        </p:nvSpPr>
        <p:spPr>
          <a:xfrm>
            <a:off x="1915886" y="4560761"/>
            <a:ext cx="5268685" cy="523220"/>
          </a:xfrm>
          <a:prstGeom prst="rect">
            <a:avLst/>
          </a:prstGeom>
        </p:spPr>
        <p:txBody>
          <a:bodyPr wrap="square">
            <a:spAutoFit/>
          </a:bodyPr>
          <a:lstStyle/>
          <a:p>
            <a:r>
              <a:rPr lang="es-ES" dirty="0"/>
              <a:t>Se procederá a </a:t>
            </a:r>
            <a:r>
              <a:rPr lang="es-ES" b="1" dirty="0">
                <a:solidFill>
                  <a:srgbClr val="7030A0"/>
                </a:solidFill>
              </a:rPr>
              <a:t>grabar y producir </a:t>
            </a:r>
            <a:r>
              <a:rPr lang="es-ES" b="1" dirty="0"/>
              <a:t>la canción sin haber terminado la letra, </a:t>
            </a:r>
            <a:r>
              <a:rPr lang="es-ES" dirty="0"/>
              <a:t>solo con la melodía compuesta. </a:t>
            </a:r>
            <a:endParaRPr lang="en-GB" dirty="0"/>
          </a:p>
        </p:txBody>
      </p:sp>
      <p:sp>
        <p:nvSpPr>
          <p:cNvPr id="8" name="7 Rectángulo"/>
          <p:cNvSpPr/>
          <p:nvPr/>
        </p:nvSpPr>
        <p:spPr>
          <a:xfrm>
            <a:off x="1915886" y="5413495"/>
            <a:ext cx="5297714" cy="954107"/>
          </a:xfrm>
          <a:prstGeom prst="rect">
            <a:avLst/>
          </a:prstGeom>
        </p:spPr>
        <p:txBody>
          <a:bodyPr wrap="square">
            <a:spAutoFit/>
          </a:bodyPr>
          <a:lstStyle/>
          <a:p>
            <a:r>
              <a:rPr lang="es-ES" b="1" dirty="0"/>
              <a:t>La </a:t>
            </a:r>
            <a:r>
              <a:rPr lang="es-ES" b="1" dirty="0">
                <a:solidFill>
                  <a:srgbClr val="7030A0"/>
                </a:solidFill>
              </a:rPr>
              <a:t>letra final </a:t>
            </a:r>
            <a:r>
              <a:rPr lang="es-ES" b="1" dirty="0"/>
              <a:t>puede ser definida incluso el mismo día de la grabación de la voz. </a:t>
            </a:r>
            <a:r>
              <a:rPr lang="es-ES" dirty="0"/>
              <a:t>Aunque no es recomendable. Existen innumerables casos de canciones cuyas letras se terminaron de escribir el mismo día en el que se grabaron.</a:t>
            </a:r>
            <a:endParaRPr lang="en-GB" dirty="0"/>
          </a:p>
        </p:txBody>
      </p:sp>
      <p:cxnSp>
        <p:nvCxnSpPr>
          <p:cNvPr id="14" name="13 Conector recto"/>
          <p:cNvCxnSpPr/>
          <p:nvPr/>
        </p:nvCxnSpPr>
        <p:spPr>
          <a:xfrm>
            <a:off x="7329714" y="1695076"/>
            <a:ext cx="0" cy="488574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98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8" name="7 Rectángulo"/>
          <p:cNvSpPr/>
          <p:nvPr/>
        </p:nvSpPr>
        <p:spPr>
          <a:xfrm>
            <a:off x="1161142" y="3559479"/>
            <a:ext cx="5660572" cy="2884864"/>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81" name="80 Grupo"/>
          <p:cNvGrpSpPr/>
          <p:nvPr/>
        </p:nvGrpSpPr>
        <p:grpSpPr>
          <a:xfrm>
            <a:off x="9217981" y="1268416"/>
            <a:ext cx="2798728" cy="769367"/>
            <a:chOff x="9217981" y="1268416"/>
            <a:chExt cx="2798728" cy="769367"/>
          </a:xfrm>
        </p:grpSpPr>
        <p:grpSp>
          <p:nvGrpSpPr>
            <p:cNvPr id="82" name="Google Shape;380;p21"/>
            <p:cNvGrpSpPr/>
            <p:nvPr/>
          </p:nvGrpSpPr>
          <p:grpSpPr>
            <a:xfrm>
              <a:off x="9217981" y="1268416"/>
              <a:ext cx="1806526" cy="769367"/>
              <a:chOff x="5412208" y="1248638"/>
              <a:chExt cx="1026295" cy="437081"/>
            </a:xfrm>
          </p:grpSpPr>
          <p:sp>
            <p:nvSpPr>
              <p:cNvPr id="84" name="Google Shape;381;p21"/>
              <p:cNvSpPr/>
              <p:nvPr/>
            </p:nvSpPr>
            <p:spPr>
              <a:xfrm>
                <a:off x="5877300" y="1300568"/>
                <a:ext cx="561203"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alphaModFix/>
              </a:blip>
              <a:srcRect/>
              <a:stretch/>
            </p:blipFill>
            <p:spPr>
              <a:xfrm>
                <a:off x="5412208" y="1248638"/>
                <a:ext cx="437081" cy="437081"/>
              </a:xfrm>
              <a:prstGeom prst="rect">
                <a:avLst/>
              </a:prstGeom>
              <a:noFill/>
              <a:ln>
                <a:noFill/>
              </a:ln>
            </p:spPr>
          </p:pic>
        </p:grpSp>
        <p:sp>
          <p:nvSpPr>
            <p:cNvPr id="83" name="Google Shape;382;p21"/>
            <p:cNvSpPr/>
            <p:nvPr/>
          </p:nvSpPr>
          <p:spPr>
            <a:xfrm>
              <a:off x="11095306" y="1368500"/>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2" y="1346090"/>
            <a:ext cx="9114973"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1. Pre-producción o maqueta</a:t>
            </a:r>
            <a:br>
              <a:rPr lang="es-ES" sz="2800" dirty="0"/>
            </a:br>
            <a:r>
              <a:rPr lang="es-ES" sz="2800" dirty="0"/>
              <a:t>Tema 1. Pre-producción</a:t>
            </a:r>
            <a:endParaRPr lang="en-GB" sz="2800" dirty="0"/>
          </a:p>
        </p:txBody>
      </p:sp>
      <p:grpSp>
        <p:nvGrpSpPr>
          <p:cNvPr id="13" name="12 Grupo"/>
          <p:cNvGrpSpPr/>
          <p:nvPr/>
        </p:nvGrpSpPr>
        <p:grpSpPr>
          <a:xfrm>
            <a:off x="11223242" y="3559479"/>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1" y="365760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CO" sz="1100" dirty="0">
                <a:solidFill>
                  <a:srgbClr val="FF0000"/>
                </a:solidFill>
              </a:rPr>
              <a:t>Unidad 1. Pre-producción o maqueta</a:t>
            </a:r>
          </a:p>
          <a:p>
            <a:pPr lvl="0">
              <a:buClr>
                <a:srgbClr val="3F3F3F"/>
              </a:buClr>
              <a:buSzPts val="1100"/>
            </a:pPr>
            <a:r>
              <a:rPr lang="es-CO" sz="1100" i="0" u="none" strike="noStrike" cap="none" dirty="0">
                <a:solidFill>
                  <a:srgbClr val="FF0000"/>
                </a:solidFill>
                <a:sym typeface="Arial"/>
              </a:rPr>
              <a:t>Tema 1. Preproducción</a:t>
            </a:r>
            <a:endParaRPr lang="es-ES" sz="1100" i="0" u="none" strike="noStrike" cap="none" dirty="0">
              <a:solidFill>
                <a:srgbClr val="FF0000"/>
              </a:solidFill>
              <a:sym typeface="Arial"/>
            </a:endParaRP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a:p>
            <a:pPr lvl="0">
              <a:buClr>
                <a:srgbClr val="3F3F3F"/>
              </a:buClr>
              <a:buSzPts val="1100"/>
            </a:pPr>
            <a:r>
              <a:rPr lang="es-ES" sz="1100" dirty="0">
                <a:solidFill>
                  <a:srgbClr val="3F3F3F"/>
                </a:solidFill>
              </a:rPr>
              <a:t>Home. Home de unidad 1.</a:t>
            </a:r>
          </a:p>
          <a:p>
            <a:pPr lvl="0">
              <a:buClr>
                <a:srgbClr val="3F3F3F"/>
              </a:buClr>
              <a:buSzPts val="1100"/>
            </a:pPr>
            <a:r>
              <a:rPr lang="es-ES" sz="1100" dirty="0">
                <a:solidFill>
                  <a:srgbClr val="3F3F3F"/>
                </a:solidFill>
              </a:rPr>
              <a:t>Banner 1. Pre-producción</a:t>
            </a:r>
            <a:endParaRPr lang="es-ES" sz="1100" dirty="0"/>
          </a:p>
          <a:p>
            <a:pPr lvl="0">
              <a:buClr>
                <a:srgbClr val="3F3F3F"/>
              </a:buClr>
              <a:buSzPts val="1100"/>
            </a:pPr>
            <a:r>
              <a:rPr lang="es-ES" sz="1100" dirty="0">
                <a:solidFill>
                  <a:srgbClr val="3F3F3F"/>
                </a:solidFill>
              </a:rPr>
              <a:t>Banner 2. Actividad de aprendizaje</a:t>
            </a: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p:txBody>
      </p:sp>
      <p:sp>
        <p:nvSpPr>
          <p:cNvPr id="2" name="1 Rectángulo"/>
          <p:cNvSpPr/>
          <p:nvPr/>
        </p:nvSpPr>
        <p:spPr>
          <a:xfrm>
            <a:off x="1161142" y="2657454"/>
            <a:ext cx="9622972" cy="646331"/>
          </a:xfrm>
          <a:prstGeom prst="rect">
            <a:avLst/>
          </a:prstGeom>
        </p:spPr>
        <p:txBody>
          <a:bodyPr wrap="square">
            <a:spAutoFit/>
          </a:bodyPr>
          <a:lstStyle/>
          <a:p>
            <a:r>
              <a:rPr lang="es-ES" sz="1800" dirty="0"/>
              <a:t>En este orden de ideas, </a:t>
            </a:r>
            <a:r>
              <a:rPr lang="es-ES" sz="1800" b="1" dirty="0"/>
              <a:t>la maqueta o pre-producción</a:t>
            </a:r>
            <a:r>
              <a:rPr lang="es-ES" sz="1800" dirty="0"/>
              <a:t> es el paso en el que se experimenta con ideas, melodías, armonías y nuevos ritmos. </a:t>
            </a:r>
          </a:p>
        </p:txBody>
      </p:sp>
      <p:sp>
        <p:nvSpPr>
          <p:cNvPr id="3" name="2 Rectángulo"/>
          <p:cNvSpPr/>
          <p:nvPr/>
        </p:nvSpPr>
        <p:spPr>
          <a:xfrm>
            <a:off x="1306285" y="3768632"/>
            <a:ext cx="5138057" cy="2308324"/>
          </a:xfrm>
          <a:prstGeom prst="rect">
            <a:avLst/>
          </a:prstGeom>
        </p:spPr>
        <p:txBody>
          <a:bodyPr wrap="square">
            <a:spAutoFit/>
          </a:bodyPr>
          <a:lstStyle/>
          <a:p>
            <a:r>
              <a:rPr lang="es-ES" sz="2400" dirty="0">
                <a:solidFill>
                  <a:schemeClr val="bg1"/>
                </a:solidFill>
              </a:rPr>
              <a:t>Es muy importante </a:t>
            </a:r>
            <a:r>
              <a:rPr lang="es-ES" sz="2400" b="1" dirty="0">
                <a:solidFill>
                  <a:schemeClr val="bg1"/>
                </a:solidFill>
              </a:rPr>
              <a:t>realizar esta maqueta antes de empezar la producción definitiva</a:t>
            </a:r>
            <a:r>
              <a:rPr lang="es-ES" sz="2400" dirty="0">
                <a:solidFill>
                  <a:schemeClr val="bg1"/>
                </a:solidFill>
              </a:rPr>
              <a:t> ya que esta será la </a:t>
            </a:r>
            <a:r>
              <a:rPr lang="es-ES" sz="2400" dirty="0">
                <a:solidFill>
                  <a:srgbClr val="00B0F0"/>
                </a:solidFill>
              </a:rPr>
              <a:t>guía </a:t>
            </a:r>
            <a:r>
              <a:rPr lang="es-ES" sz="2400" b="1" dirty="0">
                <a:solidFill>
                  <a:srgbClr val="00B0F0"/>
                </a:solidFill>
              </a:rPr>
              <a:t>rítmica, melódica y armónica</a:t>
            </a:r>
            <a:r>
              <a:rPr lang="es-ES" sz="2400" dirty="0">
                <a:solidFill>
                  <a:schemeClr val="bg1"/>
                </a:solidFill>
              </a:rPr>
              <a:t> que utilizarán los músicos al iniciar la grabación. </a:t>
            </a:r>
            <a:endParaRPr lang="en-GB" sz="2400" dirty="0">
              <a:solidFill>
                <a:schemeClr val="bg1"/>
              </a:solidFill>
            </a:endParaRPr>
          </a:p>
        </p:txBody>
      </p:sp>
      <p:sp>
        <p:nvSpPr>
          <p:cNvPr id="7" name="6 Rectángulo"/>
          <p:cNvSpPr/>
          <p:nvPr/>
        </p:nvSpPr>
        <p:spPr>
          <a:xfrm>
            <a:off x="6997405" y="3847749"/>
            <a:ext cx="3533176" cy="2308324"/>
          </a:xfrm>
          <a:prstGeom prst="rect">
            <a:avLst/>
          </a:prstGeom>
        </p:spPr>
        <p:txBody>
          <a:bodyPr wrap="square">
            <a:spAutoFit/>
          </a:bodyPr>
          <a:lstStyle/>
          <a:p>
            <a:r>
              <a:rPr lang="es-ES" sz="1600" dirty="0"/>
              <a:t>La maqueta puede realizarse con elementos profesionales presentes en un estudio de grabación como: instrumentos virtuales, pianos y sintetizadores, o puede también hacerse de manera casera. Lo realmente importante es definir los elementos previamente mencionados.</a:t>
            </a:r>
            <a:endParaRPr lang="en-GB" sz="1600" dirty="0"/>
          </a:p>
        </p:txBody>
      </p:sp>
      <p:sp>
        <p:nvSpPr>
          <p:cNvPr id="9" name="8 Rectángulo"/>
          <p:cNvSpPr/>
          <p:nvPr/>
        </p:nvSpPr>
        <p:spPr>
          <a:xfrm>
            <a:off x="6821714" y="3559479"/>
            <a:ext cx="3962400" cy="2884864"/>
          </a:xfrm>
          <a:prstGeom prst="rect">
            <a:avLst/>
          </a:prstGeom>
          <a:no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440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81" name="80 Grupo"/>
          <p:cNvGrpSpPr/>
          <p:nvPr/>
        </p:nvGrpSpPr>
        <p:grpSpPr>
          <a:xfrm>
            <a:off x="9217981" y="1268416"/>
            <a:ext cx="2798728" cy="769367"/>
            <a:chOff x="9217981" y="1268416"/>
            <a:chExt cx="2798728" cy="769367"/>
          </a:xfrm>
        </p:grpSpPr>
        <p:grpSp>
          <p:nvGrpSpPr>
            <p:cNvPr id="82" name="Google Shape;380;p21"/>
            <p:cNvGrpSpPr/>
            <p:nvPr/>
          </p:nvGrpSpPr>
          <p:grpSpPr>
            <a:xfrm>
              <a:off x="9217981" y="1268416"/>
              <a:ext cx="1806526" cy="769367"/>
              <a:chOff x="5412208" y="1248638"/>
              <a:chExt cx="1026295" cy="437081"/>
            </a:xfrm>
          </p:grpSpPr>
          <p:sp>
            <p:nvSpPr>
              <p:cNvPr id="84" name="Google Shape;381;p21"/>
              <p:cNvSpPr/>
              <p:nvPr/>
            </p:nvSpPr>
            <p:spPr>
              <a:xfrm>
                <a:off x="5877300" y="1300568"/>
                <a:ext cx="561203" cy="323366"/>
              </a:xfrm>
              <a:prstGeom prst="rect">
                <a:avLst/>
              </a:prstGeom>
              <a:solidFill>
                <a:schemeClr val="tx2">
                  <a:lumMod val="25000"/>
                </a:schemeClr>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alphaModFix/>
              </a:blip>
              <a:srcRect/>
              <a:stretch/>
            </p:blipFill>
            <p:spPr>
              <a:xfrm>
                <a:off x="5412208" y="1248638"/>
                <a:ext cx="437081" cy="437081"/>
              </a:xfrm>
              <a:prstGeom prst="rect">
                <a:avLst/>
              </a:prstGeom>
              <a:noFill/>
              <a:ln>
                <a:noFill/>
              </a:ln>
            </p:spPr>
          </p:pic>
        </p:grpSp>
        <p:sp>
          <p:nvSpPr>
            <p:cNvPr id="83" name="Google Shape;382;p21"/>
            <p:cNvSpPr/>
            <p:nvPr/>
          </p:nvSpPr>
          <p:spPr>
            <a:xfrm>
              <a:off x="11095306" y="1368500"/>
              <a:ext cx="921403"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2" y="1346090"/>
            <a:ext cx="9114973"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1. Pre-producción o maqueta</a:t>
            </a:r>
            <a:br>
              <a:rPr lang="es-ES" sz="2800" dirty="0"/>
            </a:br>
            <a:r>
              <a:rPr lang="es-ES" sz="2800" dirty="0"/>
              <a:t>Actividad de aprendizaje</a:t>
            </a:r>
            <a:endParaRPr lang="en-GB" sz="2800" dirty="0"/>
          </a:p>
        </p:txBody>
      </p:sp>
      <p:grpSp>
        <p:nvGrpSpPr>
          <p:cNvPr id="13" name="12 Grupo"/>
          <p:cNvGrpSpPr/>
          <p:nvPr/>
        </p:nvGrpSpPr>
        <p:grpSpPr>
          <a:xfrm>
            <a:off x="11223242" y="3559479"/>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1" y="365760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Rectángulo"/>
          <p:cNvSpPr/>
          <p:nvPr/>
        </p:nvSpPr>
        <p:spPr>
          <a:xfrm>
            <a:off x="-2" y="2037783"/>
            <a:ext cx="6371773" cy="653835"/>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lumMod val="85000"/>
                    <a:lumOff val="15000"/>
                  </a:schemeClr>
                </a:solidFill>
              </a:rPr>
              <a:t>Finalizó la unidad 1</a:t>
            </a:r>
            <a:endParaRPr lang="en-GB" sz="3200" dirty="0">
              <a:solidFill>
                <a:schemeClr val="tx1">
                  <a:lumMod val="85000"/>
                  <a:lumOff val="15000"/>
                </a:schemeClr>
              </a:solidFill>
            </a:endParaRPr>
          </a:p>
        </p:txBody>
      </p:sp>
      <p:sp>
        <p:nvSpPr>
          <p:cNvPr id="12" name="11 CuadroTexto"/>
          <p:cNvSpPr txBox="1"/>
          <p:nvPr/>
        </p:nvSpPr>
        <p:spPr>
          <a:xfrm>
            <a:off x="1074057" y="2859332"/>
            <a:ext cx="4891314" cy="646331"/>
          </a:xfrm>
          <a:prstGeom prst="rect">
            <a:avLst/>
          </a:prstGeom>
          <a:noFill/>
        </p:spPr>
        <p:txBody>
          <a:bodyPr wrap="square" rtlCol="0">
            <a:spAutoFit/>
          </a:bodyPr>
          <a:lstStyle/>
          <a:p>
            <a:pPr algn="ctr"/>
            <a:r>
              <a:rPr lang="es-ES" sz="1800" b="1" dirty="0">
                <a:solidFill>
                  <a:srgbClr val="7030A0"/>
                </a:solidFill>
              </a:rPr>
              <a:t>La actividad a realizar será la entrega de la maqueta de la canción.</a:t>
            </a:r>
            <a:endParaRPr lang="en-GB" sz="1800" b="1" dirty="0">
              <a:solidFill>
                <a:srgbClr val="7030A0"/>
              </a:solidFill>
            </a:endParaRPr>
          </a:p>
        </p:txBody>
      </p:sp>
      <p:sp>
        <p:nvSpPr>
          <p:cNvPr id="14" name="AutoShape 4" descr="Image result for archivo audio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150" y="3115538"/>
            <a:ext cx="631933" cy="63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1074057" y="3573612"/>
            <a:ext cx="4891315" cy="2462213"/>
          </a:xfrm>
          <a:prstGeom prst="rect">
            <a:avLst/>
          </a:prstGeom>
        </p:spPr>
        <p:txBody>
          <a:bodyPr wrap="square">
            <a:spAutoFit/>
          </a:bodyPr>
          <a:lstStyle/>
          <a:p>
            <a:r>
              <a:rPr lang="es-ES" dirty="0"/>
              <a:t>Esta puede realizarse de manera profesional (como el proceso presentado en el video de esta unidad) o de manera casera.</a:t>
            </a:r>
          </a:p>
          <a:p>
            <a:endParaRPr lang="es-ES" dirty="0"/>
          </a:p>
          <a:p>
            <a:r>
              <a:rPr lang="es-ES" dirty="0"/>
              <a:t>Lo importante de esta entrega es que </a:t>
            </a:r>
            <a:r>
              <a:rPr lang="es-ES" b="1" dirty="0">
                <a:solidFill>
                  <a:srgbClr val="7030A0"/>
                </a:solidFill>
              </a:rPr>
              <a:t>la grabación debe </a:t>
            </a:r>
            <a:r>
              <a:rPr lang="es-ES" b="1" dirty="0"/>
              <a:t>tener la forma o estructura de la canción completamente definida y la melodía guía. </a:t>
            </a:r>
          </a:p>
          <a:p>
            <a:endParaRPr lang="es-ES" b="1" dirty="0"/>
          </a:p>
          <a:p>
            <a:r>
              <a:rPr lang="es-ES" dirty="0"/>
              <a:t>Los elementos para realizar propuestas de percusión o base rítmica y armónica también deben plasmarse en la maqueta. </a:t>
            </a:r>
          </a:p>
        </p:txBody>
      </p:sp>
      <p:sp>
        <p:nvSpPr>
          <p:cNvPr id="30" name="29 CuadroTexto"/>
          <p:cNvSpPr txBox="1"/>
          <p:nvPr/>
        </p:nvSpPr>
        <p:spPr>
          <a:xfrm>
            <a:off x="7485878" y="2506952"/>
            <a:ext cx="2919592" cy="369332"/>
          </a:xfrm>
          <a:prstGeom prst="rect">
            <a:avLst/>
          </a:prstGeom>
          <a:noFill/>
        </p:spPr>
        <p:txBody>
          <a:bodyPr wrap="square" rtlCol="0">
            <a:spAutoFit/>
          </a:bodyPr>
          <a:lstStyle/>
          <a:p>
            <a:r>
              <a:rPr lang="es-ES" sz="1800" b="1" dirty="0"/>
              <a:t>Formato de presentación</a:t>
            </a:r>
            <a:endParaRPr lang="en-GB" sz="1800" b="1" dirty="0"/>
          </a:p>
        </p:txBody>
      </p:sp>
      <p:sp>
        <p:nvSpPr>
          <p:cNvPr id="16" name="15 CuadroTexto"/>
          <p:cNvSpPr txBox="1"/>
          <p:nvPr/>
        </p:nvSpPr>
        <p:spPr>
          <a:xfrm>
            <a:off x="7199086" y="3040816"/>
            <a:ext cx="3809920" cy="3754874"/>
          </a:xfrm>
          <a:prstGeom prst="rect">
            <a:avLst/>
          </a:prstGeom>
          <a:noFill/>
        </p:spPr>
        <p:txBody>
          <a:bodyPr wrap="square" rtlCol="0">
            <a:spAutoFit/>
          </a:bodyPr>
          <a:lstStyle/>
          <a:p>
            <a:r>
              <a:rPr lang="es-ES" b="1" dirty="0"/>
              <a:t>Cargar la grabación, </a:t>
            </a:r>
            <a:r>
              <a:rPr lang="es-ES" dirty="0"/>
              <a:t>en la plataforma que eligió en el Módulo 1, </a:t>
            </a:r>
            <a:r>
              <a:rPr lang="es-ES" b="1" dirty="0"/>
              <a:t>con el siguiente nombre:</a:t>
            </a:r>
          </a:p>
          <a:p>
            <a:r>
              <a:rPr lang="es-ES" dirty="0"/>
              <a:t>Tarea2_M2_Maqueta_Nombre.</a:t>
            </a:r>
          </a:p>
          <a:p>
            <a:endParaRPr lang="es-ES" dirty="0"/>
          </a:p>
          <a:p>
            <a:r>
              <a:rPr lang="es-ES" dirty="0"/>
              <a:t>Recuerde etiquetar la pista con: #</a:t>
            </a:r>
            <a:r>
              <a:rPr lang="es-ES" dirty="0" err="1"/>
              <a:t>ProducciónMusicalAficionados</a:t>
            </a:r>
            <a:r>
              <a:rPr lang="es-ES" dirty="0"/>
              <a:t> o Producción Musical Aficionados</a:t>
            </a:r>
          </a:p>
          <a:p>
            <a:endParaRPr lang="es-ES" dirty="0"/>
          </a:p>
          <a:p>
            <a:r>
              <a:rPr lang="es-ES" dirty="0"/>
              <a:t>Comparta el enlace de la pista en el</a:t>
            </a:r>
            <a:r>
              <a:rPr lang="es-ES" b="1" u="sng" dirty="0"/>
              <a:t> foro: sincrónico 1.  </a:t>
            </a:r>
            <a:r>
              <a:rPr lang="es-ES" dirty="0"/>
              <a:t>Maqueta, </a:t>
            </a:r>
            <a:r>
              <a:rPr lang="es-ES" b="1" dirty="0"/>
              <a:t>precedido por un texto</a:t>
            </a:r>
            <a:r>
              <a:rPr lang="es-ES" dirty="0"/>
              <a:t> en el cual describa el proceso que realizó para llegar a tener la versión de esta maqueta.</a:t>
            </a:r>
          </a:p>
          <a:p>
            <a:endParaRPr lang="es-ES" dirty="0"/>
          </a:p>
          <a:p>
            <a:r>
              <a:rPr lang="es-ES" dirty="0"/>
              <a:t>También, considere las instrucciones que se describen en el foro.</a:t>
            </a:r>
          </a:p>
        </p:txBody>
      </p:sp>
      <p:pic>
        <p:nvPicPr>
          <p:cNvPr id="5127" name="Picture 7"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7018" y="4967064"/>
            <a:ext cx="645206" cy="645206"/>
          </a:xfrm>
          <a:prstGeom prst="rect">
            <a:avLst/>
          </a:prstGeom>
          <a:noFill/>
          <a:extLst>
            <a:ext uri="{909E8E84-426E-40DD-AFC4-6F175D3DCCD1}">
              <a14:hiddenFill xmlns:a14="http://schemas.microsoft.com/office/drawing/2010/main">
                <a:solidFill>
                  <a:srgbClr val="FFFFFF"/>
                </a:solidFill>
              </a14:hiddenFill>
            </a:ext>
          </a:extLst>
        </p:spPr>
      </p:pic>
      <p:sp>
        <p:nvSpPr>
          <p:cNvPr id="25" name="24 Llamada rectangular redondeada"/>
          <p:cNvSpPr/>
          <p:nvPr/>
        </p:nvSpPr>
        <p:spPr>
          <a:xfrm>
            <a:off x="10938559" y="5374245"/>
            <a:ext cx="1124239" cy="525474"/>
          </a:xfrm>
          <a:prstGeom prst="wedgeRoundRectCallout">
            <a:avLst>
              <a:gd name="adj1" fmla="val -81283"/>
              <a:gd name="adj2" fmla="val -134539"/>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Víncular</a:t>
            </a:r>
            <a:endParaRPr lang="en-GB" dirty="0"/>
          </a:p>
        </p:txBody>
      </p:sp>
      <p:sp>
        <p:nvSpPr>
          <p:cNvPr id="26"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Vincular la </a:t>
            </a:r>
            <a:r>
              <a:rPr lang="es-ES" sz="1100" b="1" i="0" u="none" strike="noStrike" cap="none" dirty="0" err="1">
                <a:solidFill>
                  <a:srgbClr val="3F3F3F"/>
                </a:solidFill>
                <a:latin typeface="Arial"/>
                <a:ea typeface="Arial"/>
                <a:cs typeface="Arial"/>
                <a:sym typeface="Arial"/>
              </a:rPr>
              <a:t>plabar</a:t>
            </a:r>
            <a:r>
              <a:rPr lang="es-ES" sz="1100" b="1" i="0" u="none" strike="noStrike" cap="none" dirty="0">
                <a:solidFill>
                  <a:srgbClr val="3F3F3F"/>
                </a:solidFill>
                <a:latin typeface="Arial"/>
                <a:ea typeface="Arial"/>
                <a:cs typeface="Arial"/>
                <a:sym typeface="Arial"/>
              </a:rPr>
              <a:t>: foro: sincrónico 1: Maqueta, al foro que se creó para este fin. </a:t>
            </a: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p:txBody>
      </p:sp>
    </p:spTree>
    <p:extLst>
      <p:ext uri="{BB962C8B-B14F-4D97-AF65-F5344CB8AC3E}">
        <p14:creationId xmlns:p14="http://schemas.microsoft.com/office/powerpoint/2010/main" val="191800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396099" y="324000"/>
            <a:ext cx="7176300" cy="996000"/>
          </a:xfrm>
          <a:prstGeom prst="rect">
            <a:avLst/>
          </a:prstGeom>
          <a:noFill/>
          <a:ln>
            <a:noFill/>
          </a:ln>
        </p:spPr>
        <p:txBody>
          <a:bodyPr wrap="square" lIns="91425" tIns="45700" rIns="91425" bIns="45700" anchor="ctr" anchorCtr="0">
            <a:noAutofit/>
          </a:bodyPr>
          <a:lstStyle/>
          <a:p>
            <a:pPr lvl="0" indent="-279400"/>
            <a:r>
              <a:rPr lang="es-CO" sz="3600" dirty="0"/>
              <a:t>Mapa del curso. M2. Unidad 2.</a:t>
            </a:r>
            <a:endParaRPr lang="es-CO" sz="3600" b="1" i="0" u="none" strike="noStrike" cap="none" dirty="0">
              <a:solidFill>
                <a:srgbClr val="FF0000"/>
              </a:solidFill>
              <a:sym typeface="Calibri"/>
            </a:endParaRPr>
          </a:p>
        </p:txBody>
      </p:sp>
      <p:graphicFrame>
        <p:nvGraphicFramePr>
          <p:cNvPr id="4" name="3 Diagrama"/>
          <p:cNvGraphicFramePr/>
          <p:nvPr>
            <p:extLst>
              <p:ext uri="{D42A27DB-BD31-4B8C-83A1-F6EECF244321}">
                <p14:modId xmlns:p14="http://schemas.microsoft.com/office/powerpoint/2010/main" val="170040625"/>
              </p:ext>
            </p:extLst>
          </p:nvPr>
        </p:nvGraphicFramePr>
        <p:xfrm>
          <a:off x="899886" y="1427677"/>
          <a:ext cx="10464799" cy="5131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43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9218"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8219"/>
          <a:stretch/>
        </p:blipFill>
        <p:spPr bwMode="auto">
          <a:xfrm>
            <a:off x="1" y="1172238"/>
            <a:ext cx="8437961" cy="5685761"/>
          </a:xfrm>
          <a:prstGeom prst="rect">
            <a:avLst/>
          </a:prstGeom>
          <a:noFill/>
          <a:extLst>
            <a:ext uri="{909E8E84-426E-40DD-AFC4-6F175D3DCCD1}">
              <a14:hiddenFill xmlns:a14="http://schemas.microsoft.com/office/drawing/2010/main">
                <a:solidFill>
                  <a:srgbClr val="FFFFFF"/>
                </a:solidFill>
              </a14:hiddenFill>
            </a:ext>
          </a:extLst>
        </p:spPr>
      </p:pic>
      <p:sp>
        <p:nvSpPr>
          <p:cNvPr id="10" name="9 Elipse"/>
          <p:cNvSpPr/>
          <p:nvPr/>
        </p:nvSpPr>
        <p:spPr>
          <a:xfrm>
            <a:off x="11144706" y="3657602"/>
            <a:ext cx="924479" cy="87460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400" dirty="0"/>
              <a:t>Módulo 2. Técnicas de producción grabación y mezcla</a:t>
            </a:r>
            <a:br>
              <a:rPr lang="es-ES" sz="2400" dirty="0"/>
            </a:br>
            <a:r>
              <a:rPr lang="es-ES" sz="2400" dirty="0"/>
              <a:t>Unidad 2. Grabación y producción</a:t>
            </a:r>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405971" y="3750943"/>
            <a:ext cx="610738" cy="537283"/>
          </a:xfrm>
          <a:prstGeom prst="rect">
            <a:avLst/>
          </a:prstGeom>
          <a:noFill/>
          <a:extLst>
            <a:ext uri="{909E8E84-426E-40DD-AFC4-6F175D3DCCD1}">
              <a14:hiddenFill xmlns:a14="http://schemas.microsoft.com/office/drawing/2010/main">
                <a:solidFill>
                  <a:srgbClr val="FFFFFF"/>
                </a:solidFill>
              </a14:hiddenFill>
            </a:ext>
          </a:extLst>
        </p:spPr>
      </p:pic>
      <p:sp>
        <p:nvSpPr>
          <p:cNvPr id="27" name="26 Llamada rectangular redondeada"/>
          <p:cNvSpPr/>
          <p:nvPr/>
        </p:nvSpPr>
        <p:spPr>
          <a:xfrm>
            <a:off x="3105516" y="2076790"/>
            <a:ext cx="1143973" cy="318838"/>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Pre</a:t>
            </a:r>
            <a:endParaRPr lang="en-GB" dirty="0"/>
          </a:p>
        </p:txBody>
      </p:sp>
      <p:sp>
        <p:nvSpPr>
          <p:cNvPr id="28" name="27 Llamada rectangular redondeada"/>
          <p:cNvSpPr/>
          <p:nvPr/>
        </p:nvSpPr>
        <p:spPr>
          <a:xfrm>
            <a:off x="4755754" y="2076790"/>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1</a:t>
            </a:r>
            <a:endParaRPr lang="en-GB" dirty="0"/>
          </a:p>
        </p:txBody>
      </p:sp>
      <p:sp>
        <p:nvSpPr>
          <p:cNvPr id="30" name="29 Llamada rectangular redondeada"/>
          <p:cNvSpPr/>
          <p:nvPr/>
        </p:nvSpPr>
        <p:spPr>
          <a:xfrm>
            <a:off x="7989598" y="2095874"/>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3</a:t>
            </a:r>
            <a:endParaRPr lang="en-GB" dirty="0"/>
          </a:p>
        </p:txBody>
      </p:sp>
      <p:sp>
        <p:nvSpPr>
          <p:cNvPr id="31" name="30 Llamada rectangular redondeada"/>
          <p:cNvSpPr/>
          <p:nvPr/>
        </p:nvSpPr>
        <p:spPr>
          <a:xfrm>
            <a:off x="10892470" y="5182449"/>
            <a:ext cx="1124239" cy="299754"/>
          </a:xfrm>
          <a:prstGeom prst="wedgeRoundRectCallout">
            <a:avLst>
              <a:gd name="adj1" fmla="val 15849"/>
              <a:gd name="adj2" fmla="val -23830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Botón 1</a:t>
            </a:r>
            <a:endParaRPr lang="en-GB" dirty="0"/>
          </a:p>
        </p:txBody>
      </p:sp>
      <p:sp>
        <p:nvSpPr>
          <p:cNvPr id="2" name="1 CuadroTexto"/>
          <p:cNvSpPr txBox="1"/>
          <p:nvPr/>
        </p:nvSpPr>
        <p:spPr>
          <a:xfrm>
            <a:off x="5225064" y="2713478"/>
            <a:ext cx="2402014" cy="1384995"/>
          </a:xfrm>
          <a:prstGeom prst="rect">
            <a:avLst/>
          </a:prstGeom>
          <a:noFill/>
        </p:spPr>
        <p:txBody>
          <a:bodyPr wrap="square" rtlCol="0">
            <a:spAutoFit/>
          </a:bodyPr>
          <a:lstStyle/>
          <a:p>
            <a:r>
              <a:rPr lang="es-ES" sz="2800" b="1" dirty="0"/>
              <a:t>Unidad 2.</a:t>
            </a:r>
          </a:p>
          <a:p>
            <a:r>
              <a:rPr lang="es-ES" sz="2800" b="1" dirty="0"/>
              <a:t>Grabación y producción</a:t>
            </a:r>
            <a:endParaRPr lang="en-GB" sz="2800" b="1" dirty="0"/>
          </a:p>
        </p:txBody>
      </p:sp>
      <p:grpSp>
        <p:nvGrpSpPr>
          <p:cNvPr id="13" name="12 Grupo"/>
          <p:cNvGrpSpPr/>
          <p:nvPr/>
        </p:nvGrpSpPr>
        <p:grpSpPr>
          <a:xfrm>
            <a:off x="2024017" y="1193218"/>
            <a:ext cx="8339072" cy="835603"/>
            <a:chOff x="3179041" y="1193218"/>
            <a:chExt cx="8339072" cy="835603"/>
          </a:xfrm>
        </p:grpSpPr>
        <p:grpSp>
          <p:nvGrpSpPr>
            <p:cNvPr id="7" name="6 Grupo"/>
            <p:cNvGrpSpPr/>
            <p:nvPr/>
          </p:nvGrpSpPr>
          <p:grpSpPr>
            <a:xfrm>
              <a:off x="3179041" y="1193218"/>
              <a:ext cx="7185044" cy="835603"/>
              <a:chOff x="1922559" y="1193218"/>
              <a:chExt cx="7185044" cy="835603"/>
            </a:xfrm>
          </p:grpSpPr>
          <p:sp>
            <p:nvSpPr>
              <p:cNvPr id="3" name="2 Rectángulo"/>
              <p:cNvSpPr/>
              <p:nvPr/>
            </p:nvSpPr>
            <p:spPr>
              <a:xfrm>
                <a:off x="4339990" y="1308495"/>
                <a:ext cx="1542197"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1</a:t>
                </a:r>
                <a:endParaRPr lang="en-GB" dirty="0"/>
              </a:p>
            </p:txBody>
          </p:sp>
          <p:sp>
            <p:nvSpPr>
              <p:cNvPr id="18" name="17 Rectángulo"/>
              <p:cNvSpPr/>
              <p:nvPr/>
            </p:nvSpPr>
            <p:spPr>
              <a:xfrm>
                <a:off x="5952697" y="1308495"/>
                <a:ext cx="1542197" cy="574896"/>
              </a:xfrm>
              <a:prstGeom prst="rect">
                <a:avLst/>
              </a:prstGeom>
              <a:solidFill>
                <a:srgbClr val="EA1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2</a:t>
                </a:r>
                <a:endParaRPr lang="en-GB" dirty="0"/>
              </a:p>
            </p:txBody>
          </p:sp>
          <p:sp>
            <p:nvSpPr>
              <p:cNvPr id="20" name="19 Rectángulo"/>
              <p:cNvSpPr/>
              <p:nvPr/>
            </p:nvSpPr>
            <p:spPr>
              <a:xfrm>
                <a:off x="7565406" y="1309924"/>
                <a:ext cx="1542197"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3</a:t>
                </a:r>
                <a:endParaRPr lang="en-GB" dirty="0"/>
              </a:p>
            </p:txBody>
          </p:sp>
          <p:pic>
            <p:nvPicPr>
              <p:cNvPr id="23" name="Picture 13" descr="Image result for hom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559" y="1193218"/>
                <a:ext cx="835603" cy="835603"/>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p:cNvSpPr/>
              <p:nvPr/>
            </p:nvSpPr>
            <p:spPr>
              <a:xfrm>
                <a:off x="2744445" y="1308495"/>
                <a:ext cx="1542197"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Presentación</a:t>
                </a:r>
                <a:endParaRPr lang="en-GB" dirty="0"/>
              </a:p>
            </p:txBody>
          </p:sp>
        </p:grpSp>
        <p:sp>
          <p:nvSpPr>
            <p:cNvPr id="37" name="36 Rectángulo"/>
            <p:cNvSpPr/>
            <p:nvPr/>
          </p:nvSpPr>
          <p:spPr>
            <a:xfrm>
              <a:off x="10451312" y="1333153"/>
              <a:ext cx="1066801"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Cierre</a:t>
              </a:r>
              <a:endParaRPr lang="en-GB" dirty="0"/>
            </a:p>
          </p:txBody>
        </p:sp>
      </p:grpSp>
      <p:sp>
        <p:nvSpPr>
          <p:cNvPr id="39" name="38 Llamada rectangular redondeada"/>
          <p:cNvSpPr/>
          <p:nvPr/>
        </p:nvSpPr>
        <p:spPr>
          <a:xfrm>
            <a:off x="9296288" y="2112705"/>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4</a:t>
            </a:r>
            <a:endParaRPr lang="en-GB" dirty="0"/>
          </a:p>
        </p:txBody>
      </p:sp>
      <p:sp>
        <p:nvSpPr>
          <p:cNvPr id="14" name="13 Rectángulo"/>
          <p:cNvSpPr/>
          <p:nvPr/>
        </p:nvSpPr>
        <p:spPr>
          <a:xfrm>
            <a:off x="8707516" y="3488007"/>
            <a:ext cx="2017811" cy="2677656"/>
          </a:xfrm>
          <a:prstGeom prst="rect">
            <a:avLst/>
          </a:prstGeom>
        </p:spPr>
        <p:txBody>
          <a:bodyPr wrap="square">
            <a:spAutoFit/>
          </a:bodyPr>
          <a:lstStyle/>
          <a:p>
            <a:r>
              <a:rPr lang="es-ES" dirty="0"/>
              <a:t>En esta unidad se abordarán las técnicas de producción musical enfocadas, pero no exclusivas, a ciertos instrumentos. </a:t>
            </a:r>
          </a:p>
          <a:p>
            <a:endParaRPr lang="es-ES" dirty="0"/>
          </a:p>
          <a:p>
            <a:r>
              <a:rPr lang="es-ES" dirty="0"/>
              <a:t>Estas técnicas de producción van acompañadas de conceptos claves de grabación.</a:t>
            </a:r>
            <a:endParaRPr lang="en-GB" dirty="0"/>
          </a:p>
        </p:txBody>
      </p:sp>
      <p:sp>
        <p:nvSpPr>
          <p:cNvPr id="29" name="28 Rectángulo"/>
          <p:cNvSpPr/>
          <p:nvPr/>
        </p:nvSpPr>
        <p:spPr>
          <a:xfrm>
            <a:off x="12192000" y="1308495"/>
            <a:ext cx="2273261" cy="5549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600" b="1" dirty="0">
                <a:solidFill>
                  <a:srgbClr val="FF0000"/>
                </a:solidFill>
              </a:rPr>
              <a:t>Home de unidad 2</a:t>
            </a:r>
          </a:p>
          <a:p>
            <a:endParaRPr lang="es-ES" sz="1100" b="1" dirty="0">
              <a:solidFill>
                <a:srgbClr val="FF0000"/>
              </a:solidFill>
            </a:endParaRPr>
          </a:p>
          <a:p>
            <a:r>
              <a:rPr lang="es-ES" sz="1100" b="1" dirty="0">
                <a:solidFill>
                  <a:srgbClr val="FF0000"/>
                </a:solidFill>
              </a:rPr>
              <a:t>Cabezote</a:t>
            </a:r>
          </a:p>
          <a:p>
            <a:r>
              <a:rPr lang="es-ES" sz="1100" dirty="0">
                <a:solidFill>
                  <a:srgbClr val="FF0000"/>
                </a:solidFill>
              </a:rPr>
              <a:t>Módulo 1. Conceptos claves para el inicio de una producción musical</a:t>
            </a:r>
          </a:p>
          <a:p>
            <a:r>
              <a:rPr lang="es-ES" sz="1100" dirty="0">
                <a:solidFill>
                  <a:srgbClr val="FF0000"/>
                </a:solidFill>
              </a:rPr>
              <a:t>Unidad 2. Herramientas técnicas</a:t>
            </a:r>
          </a:p>
          <a:p>
            <a:endParaRPr lang="es-ES" sz="1100" b="1" dirty="0">
              <a:solidFill>
                <a:srgbClr val="FF0000"/>
              </a:solidFill>
            </a:endParaRPr>
          </a:p>
          <a:p>
            <a:r>
              <a:rPr lang="es-ES" sz="1100" b="1" dirty="0">
                <a:solidFill>
                  <a:srgbClr val="FF0000"/>
                </a:solidFill>
              </a:rPr>
              <a:t>Navegación.</a:t>
            </a:r>
          </a:p>
          <a:p>
            <a:r>
              <a:rPr lang="es-ES" sz="1100" b="1" dirty="0">
                <a:solidFill>
                  <a:srgbClr val="FF0000"/>
                </a:solidFill>
              </a:rPr>
              <a:t>Menú. </a:t>
            </a:r>
          </a:p>
          <a:p>
            <a:r>
              <a:rPr lang="es-ES" sz="1100" b="1" dirty="0">
                <a:solidFill>
                  <a:schemeClr val="tx1">
                    <a:lumMod val="75000"/>
                    <a:lumOff val="25000"/>
                  </a:schemeClr>
                </a:solidFill>
              </a:rPr>
              <a:t>Banner home. </a:t>
            </a:r>
            <a:r>
              <a:rPr lang="es-ES" sz="1100" dirty="0">
                <a:solidFill>
                  <a:schemeClr val="tx1">
                    <a:lumMod val="75000"/>
                    <a:lumOff val="25000"/>
                  </a:schemeClr>
                </a:solidFill>
              </a:rPr>
              <a:t>Vincular a home del módulo</a:t>
            </a:r>
            <a:r>
              <a:rPr lang="es-ES" sz="1100" b="1" dirty="0">
                <a:solidFill>
                  <a:schemeClr val="tx1">
                    <a:lumMod val="75000"/>
                    <a:lumOff val="25000"/>
                  </a:schemeClr>
                </a:solidFill>
              </a:rPr>
              <a:t> </a:t>
            </a:r>
          </a:p>
          <a:p>
            <a:r>
              <a:rPr lang="es-ES" sz="1100" b="1" dirty="0">
                <a:solidFill>
                  <a:schemeClr val="tx1">
                    <a:lumMod val="75000"/>
                    <a:lumOff val="25000"/>
                  </a:schemeClr>
                </a:solidFill>
              </a:rPr>
              <a:t>Banner Pre.</a:t>
            </a:r>
            <a:r>
              <a:rPr lang="es-ES" sz="1100" dirty="0">
                <a:solidFill>
                  <a:schemeClr val="tx1">
                    <a:lumMod val="75000"/>
                    <a:lumOff val="25000"/>
                  </a:schemeClr>
                </a:solidFill>
              </a:rPr>
              <a:t> Vincular al </a:t>
            </a:r>
            <a:r>
              <a:rPr lang="es-ES" sz="1100" dirty="0" err="1">
                <a:solidFill>
                  <a:schemeClr val="tx1">
                    <a:lumMod val="75000"/>
                    <a:lumOff val="25000"/>
                  </a:schemeClr>
                </a:solidFill>
              </a:rPr>
              <a:t>slide</a:t>
            </a:r>
            <a:r>
              <a:rPr lang="es-ES" sz="1100" dirty="0">
                <a:solidFill>
                  <a:schemeClr val="tx1">
                    <a:lumMod val="75000"/>
                    <a:lumOff val="25000"/>
                  </a:schemeClr>
                </a:solidFill>
              </a:rPr>
              <a:t> de introducción.</a:t>
            </a:r>
          </a:p>
          <a:p>
            <a:r>
              <a:rPr lang="es-ES" sz="1100" b="1" dirty="0">
                <a:solidFill>
                  <a:schemeClr val="tx1">
                    <a:lumMod val="75000"/>
                    <a:lumOff val="25000"/>
                  </a:schemeClr>
                </a:solidFill>
              </a:rPr>
              <a:t>Banner 1.</a:t>
            </a:r>
            <a:r>
              <a:rPr lang="es-ES" sz="1100" dirty="0">
                <a:solidFill>
                  <a:schemeClr val="tx1">
                    <a:lumMod val="75000"/>
                    <a:lumOff val="25000"/>
                  </a:schemeClr>
                </a:solidFill>
              </a:rPr>
              <a:t> Vincular a Home de unidad 1 </a:t>
            </a:r>
          </a:p>
          <a:p>
            <a:r>
              <a:rPr lang="es-ES" sz="1100" b="1" dirty="0">
                <a:solidFill>
                  <a:schemeClr val="tx1">
                    <a:lumMod val="75000"/>
                    <a:lumOff val="25000"/>
                  </a:schemeClr>
                </a:solidFill>
              </a:rPr>
              <a:t>Banner 2.</a:t>
            </a:r>
            <a:r>
              <a:rPr lang="es-ES" sz="1100" dirty="0">
                <a:solidFill>
                  <a:schemeClr val="tx1">
                    <a:lumMod val="75000"/>
                    <a:lumOff val="25000"/>
                  </a:schemeClr>
                </a:solidFill>
              </a:rPr>
              <a:t> Cambiar de color</a:t>
            </a:r>
          </a:p>
          <a:p>
            <a:r>
              <a:rPr lang="es-ES" sz="1100" b="1" dirty="0">
                <a:solidFill>
                  <a:schemeClr val="tx1">
                    <a:lumMod val="75000"/>
                    <a:lumOff val="25000"/>
                  </a:schemeClr>
                </a:solidFill>
              </a:rPr>
              <a:t>Banner 3. </a:t>
            </a:r>
            <a:r>
              <a:rPr lang="es-ES" sz="1100" dirty="0">
                <a:solidFill>
                  <a:schemeClr val="tx1">
                    <a:lumMod val="75000"/>
                    <a:lumOff val="25000"/>
                  </a:schemeClr>
                </a:solidFill>
              </a:rPr>
              <a:t>Vincular a Home de unidad 3.</a:t>
            </a:r>
          </a:p>
          <a:p>
            <a:r>
              <a:rPr lang="es-ES" sz="1100" b="1" dirty="0">
                <a:solidFill>
                  <a:schemeClr val="tx1">
                    <a:lumMod val="75000"/>
                    <a:lumOff val="25000"/>
                  </a:schemeClr>
                </a:solidFill>
              </a:rPr>
              <a:t>Banner 4. Cierre</a:t>
            </a:r>
          </a:p>
          <a:p>
            <a:r>
              <a:rPr lang="es-ES" sz="1100" dirty="0">
                <a:solidFill>
                  <a:schemeClr val="tx1">
                    <a:lumMod val="75000"/>
                    <a:lumOff val="25000"/>
                  </a:schemeClr>
                </a:solidFill>
              </a:rPr>
              <a:t>Botón 1. Flecha</a:t>
            </a:r>
            <a:r>
              <a:rPr lang="es-ES" sz="1100" dirty="0">
                <a:solidFill>
                  <a:srgbClr val="FF0000"/>
                </a:solidFill>
              </a:rPr>
              <a:t> hacia adelante. Vincular a diapositiva siguiente. </a:t>
            </a:r>
          </a:p>
          <a:p>
            <a:r>
              <a:rPr lang="es-ES" sz="1100" dirty="0">
                <a:solidFill>
                  <a:srgbClr val="FF0000"/>
                </a:solidFill>
              </a:rPr>
              <a:t>Debe tener un movimiento que le indique al participante que por ahí debe comenzar la navegación. </a:t>
            </a:r>
          </a:p>
        </p:txBody>
      </p:sp>
      <p:sp>
        <p:nvSpPr>
          <p:cNvPr id="26" name="25 Llamada rectangular redondeada"/>
          <p:cNvSpPr/>
          <p:nvPr/>
        </p:nvSpPr>
        <p:spPr>
          <a:xfrm>
            <a:off x="1849559" y="2066744"/>
            <a:ext cx="990177" cy="64673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home de módulo</a:t>
            </a:r>
            <a:endParaRPr lang="en-GB" dirty="0"/>
          </a:p>
        </p:txBody>
      </p:sp>
    </p:spTree>
    <p:extLst>
      <p:ext uri="{BB962C8B-B14F-4D97-AF65-F5344CB8AC3E}">
        <p14:creationId xmlns:p14="http://schemas.microsoft.com/office/powerpoint/2010/main" val="250256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1 Rectángulo"/>
          <p:cNvSpPr/>
          <p:nvPr/>
        </p:nvSpPr>
        <p:spPr>
          <a:xfrm>
            <a:off x="-28570" y="2129951"/>
            <a:ext cx="4484456"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1. La batería / percusión</a:t>
            </a:r>
            <a:endParaRPr lang="en-GB" sz="2000" b="1" dirty="0">
              <a:solidFill>
                <a:schemeClr val="tx2">
                  <a:lumMod val="25000"/>
                </a:schemeClr>
              </a:solidFill>
            </a:endParaRPr>
          </a:p>
        </p:txBody>
      </p:sp>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alphaModFix/>
              </a:blip>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1. La batería / percusión</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1. La batería / percusión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T1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Embeber video.</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76" name="75 Llamada rectangular redondeada"/>
          <p:cNvSpPr/>
          <p:nvPr/>
        </p:nvSpPr>
        <p:spPr>
          <a:xfrm>
            <a:off x="6004417" y="1425183"/>
            <a:ext cx="1124239" cy="525474"/>
          </a:xfrm>
          <a:prstGeom prst="wedgeRoundRectCallout">
            <a:avLst>
              <a:gd name="adj1" fmla="val 76223"/>
              <a:gd name="adj2" fmla="val -748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Home de unidad 1</a:t>
            </a:r>
            <a:endParaRPr lang="en-GB" dirty="0"/>
          </a:p>
        </p:txBody>
      </p:sp>
      <p:sp>
        <p:nvSpPr>
          <p:cNvPr id="77" name="76 Llamada rectangular redondeada"/>
          <p:cNvSpPr/>
          <p:nvPr/>
        </p:nvSpPr>
        <p:spPr>
          <a:xfrm>
            <a:off x="7545576" y="2274574"/>
            <a:ext cx="1124239" cy="525474"/>
          </a:xfrm>
          <a:prstGeom prst="wedgeRoundRectCallout">
            <a:avLst>
              <a:gd name="adj1" fmla="val -25089"/>
              <a:gd name="adj2" fmla="val -11433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Roll </a:t>
            </a:r>
            <a:r>
              <a:rPr lang="es-ES" dirty="0" err="1"/>
              <a:t>over</a:t>
            </a:r>
            <a:endParaRPr lang="en-GB" dirty="0"/>
          </a:p>
        </p:txBody>
      </p:sp>
      <p:sp>
        <p:nvSpPr>
          <p:cNvPr id="5" name="4 Rectángulo"/>
          <p:cNvSpPr/>
          <p:nvPr/>
        </p:nvSpPr>
        <p:spPr>
          <a:xfrm>
            <a:off x="783771" y="2946400"/>
            <a:ext cx="10311534" cy="362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Video. Módulo 2. Unidad 2. Tema 1. La batería</a:t>
            </a:r>
            <a:endParaRPr lang="en-GB" dirty="0"/>
          </a:p>
        </p:txBody>
      </p:sp>
      <p:sp>
        <p:nvSpPr>
          <p:cNvPr id="78" name="77 Llamada rectangular redondeada"/>
          <p:cNvSpPr/>
          <p:nvPr/>
        </p:nvSpPr>
        <p:spPr>
          <a:xfrm>
            <a:off x="9513985" y="2290433"/>
            <a:ext cx="727022" cy="525474"/>
          </a:xfrm>
          <a:prstGeom prst="wedgeRoundRectCallout">
            <a:avLst>
              <a:gd name="adj1" fmla="val -98745"/>
              <a:gd name="adj2" fmla="val -139046"/>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Vínculo y roll </a:t>
            </a:r>
            <a:r>
              <a:rPr lang="es-ES" sz="1100" dirty="0" err="1"/>
              <a:t>over</a:t>
            </a:r>
            <a:endParaRPr lang="en-GB" sz="1100" dirty="0"/>
          </a:p>
        </p:txBody>
      </p:sp>
      <p:sp>
        <p:nvSpPr>
          <p:cNvPr id="87" name="86 Llamada rectangular redondeada"/>
          <p:cNvSpPr/>
          <p:nvPr/>
        </p:nvSpPr>
        <p:spPr>
          <a:xfrm>
            <a:off x="8751688" y="2277534"/>
            <a:ext cx="668083" cy="525474"/>
          </a:xfrm>
          <a:prstGeom prst="wedgeRoundRectCallout">
            <a:avLst>
              <a:gd name="adj1" fmla="val -67760"/>
              <a:gd name="adj2" fmla="val -14733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Vínculo y roll </a:t>
            </a:r>
            <a:r>
              <a:rPr lang="es-ES" sz="1100" dirty="0" err="1"/>
              <a:t>over</a:t>
            </a:r>
            <a:endParaRPr lang="en-GB" sz="1100" dirty="0"/>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sp>
        <p:nvSpPr>
          <p:cNvPr id="28" name="27 Llamada rectangular redondeada"/>
          <p:cNvSpPr/>
          <p:nvPr/>
        </p:nvSpPr>
        <p:spPr>
          <a:xfrm>
            <a:off x="10309690" y="2319868"/>
            <a:ext cx="697093" cy="525474"/>
          </a:xfrm>
          <a:prstGeom prst="wedgeRoundRectCallout">
            <a:avLst>
              <a:gd name="adj1" fmla="val -98745"/>
              <a:gd name="adj2" fmla="val -139046"/>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Vínculo y roll </a:t>
            </a:r>
            <a:r>
              <a:rPr lang="es-ES" sz="1100" dirty="0" err="1"/>
              <a:t>over</a:t>
            </a:r>
            <a:endParaRPr lang="en-GB" sz="1100" dirty="0"/>
          </a:p>
        </p:txBody>
      </p:sp>
      <p:sp>
        <p:nvSpPr>
          <p:cNvPr id="30" name="29 Llamada rectangular redondeada"/>
          <p:cNvSpPr/>
          <p:nvPr/>
        </p:nvSpPr>
        <p:spPr>
          <a:xfrm>
            <a:off x="11045574" y="2301846"/>
            <a:ext cx="697093" cy="525474"/>
          </a:xfrm>
          <a:prstGeom prst="wedgeRoundRectCallout">
            <a:avLst>
              <a:gd name="adj1" fmla="val -98745"/>
              <a:gd name="adj2" fmla="val -139046"/>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Vínculo y roll </a:t>
            </a:r>
            <a:r>
              <a:rPr lang="es-ES" sz="1100" dirty="0" err="1"/>
              <a:t>over</a:t>
            </a:r>
            <a:endParaRPr lang="en-GB" sz="1100" dirty="0"/>
          </a:p>
        </p:txBody>
      </p:sp>
      <p:sp>
        <p:nvSpPr>
          <p:cNvPr id="31" name="30 Llamada rectangular redondeada"/>
          <p:cNvSpPr/>
          <p:nvPr/>
        </p:nvSpPr>
        <p:spPr>
          <a:xfrm>
            <a:off x="11828938" y="2304947"/>
            <a:ext cx="697093" cy="525474"/>
          </a:xfrm>
          <a:prstGeom prst="wedgeRoundRectCallout">
            <a:avLst>
              <a:gd name="adj1" fmla="val -98745"/>
              <a:gd name="adj2" fmla="val -139046"/>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Vínculo y roll </a:t>
            </a:r>
            <a:r>
              <a:rPr lang="es-ES" sz="1100" dirty="0" err="1"/>
              <a:t>over</a:t>
            </a:r>
            <a:endParaRPr lang="en-GB" sz="1100" dirty="0"/>
          </a:p>
        </p:txBody>
      </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5296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1 Rectángulo"/>
          <p:cNvSpPr/>
          <p:nvPr/>
        </p:nvSpPr>
        <p:spPr>
          <a:xfrm>
            <a:off x="-28570" y="2129951"/>
            <a:ext cx="4890856"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1. La batería / percusión</a:t>
            </a:r>
            <a:endParaRPr lang="en-GB" sz="2000" b="1" dirty="0">
              <a:solidFill>
                <a:schemeClr val="tx2">
                  <a:lumMod val="25000"/>
                </a:schemeClr>
              </a:solidFill>
            </a:endParaRPr>
          </a:p>
        </p:txBody>
      </p:sp>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alphaModFix/>
              </a:blip>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1. La batería / percusión</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1. La batería / percusión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T1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a:buClr>
                <a:srgbClr val="3F3F3F"/>
              </a:buClr>
              <a:buSzPts val="1100"/>
            </a:pPr>
            <a:r>
              <a:rPr lang="es-ES" sz="1100" dirty="0">
                <a:solidFill>
                  <a:srgbClr val="FF0000"/>
                </a:solidFill>
              </a:rPr>
              <a:t>Cuando el cursor pase sobre la imagen aparecerán micrófonos. Ver la siguiente diapositiva. </a:t>
            </a:r>
          </a:p>
          <a:p>
            <a:pPr>
              <a:buClr>
                <a:srgbClr val="3F3F3F"/>
              </a:buClr>
              <a:buSzPts val="1100"/>
            </a:pPr>
            <a:endParaRPr lang="es-ES" sz="1100" dirty="0">
              <a:solidFill>
                <a:srgbClr val="FF0000"/>
              </a:solidFill>
            </a:endParaRPr>
          </a:p>
          <a:p>
            <a:pPr>
              <a:buClr>
                <a:srgbClr val="3F3F3F"/>
              </a:buClr>
              <a:buSzPts val="1100"/>
            </a:pPr>
            <a:r>
              <a:rPr lang="es-ES" sz="1100" dirty="0">
                <a:solidFill>
                  <a:srgbClr val="FF0000"/>
                </a:solidFill>
              </a:rPr>
              <a:t>Puede ser que solo aparezcan los micrófonos o puede ser que aparezca la imagen pero que se resalte en otro color los micrófonos.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11682" y="3559479"/>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3"/>
          <p:cNvPicPr/>
          <p:nvPr/>
        </p:nvPicPr>
        <p:blipFill>
          <a:blip r:embed="rId5" cstate="print">
            <a:extLst>
              <a:ext uri="{28A0092B-C50C-407E-A947-70E740481C1C}">
                <a14:useLocalDpi xmlns:a14="http://schemas.microsoft.com/office/drawing/2010/main" val="0"/>
              </a:ext>
            </a:extLst>
          </a:blip>
          <a:stretch>
            <a:fillRect/>
          </a:stretch>
        </p:blipFill>
        <p:spPr>
          <a:xfrm>
            <a:off x="6308295" y="2721355"/>
            <a:ext cx="4625916" cy="3654544"/>
          </a:xfrm>
          <a:prstGeom prst="rect">
            <a:avLst/>
          </a:prstGeom>
        </p:spPr>
      </p:pic>
      <p:sp>
        <p:nvSpPr>
          <p:cNvPr id="3" name="2 Rectángulo"/>
          <p:cNvSpPr/>
          <p:nvPr/>
        </p:nvSpPr>
        <p:spPr>
          <a:xfrm>
            <a:off x="10744696" y="4890495"/>
            <a:ext cx="1271384" cy="523220"/>
          </a:xfrm>
          <a:prstGeom prst="rect">
            <a:avLst/>
          </a:prstGeom>
        </p:spPr>
        <p:txBody>
          <a:bodyPr wrap="square">
            <a:spAutoFit/>
          </a:bodyPr>
          <a:lstStyle/>
          <a:p>
            <a:r>
              <a:rPr lang="es-ES" dirty="0"/>
              <a:t>Kit de batería convencional</a:t>
            </a:r>
            <a:endParaRPr lang="en-GB" dirty="0"/>
          </a:p>
        </p:txBody>
      </p:sp>
      <p:sp>
        <p:nvSpPr>
          <p:cNvPr id="6" name="5 Rectángulo"/>
          <p:cNvSpPr/>
          <p:nvPr/>
        </p:nvSpPr>
        <p:spPr>
          <a:xfrm>
            <a:off x="705885" y="3091101"/>
            <a:ext cx="5085316" cy="3477875"/>
          </a:xfrm>
          <a:prstGeom prst="rect">
            <a:avLst/>
          </a:prstGeom>
        </p:spPr>
        <p:txBody>
          <a:bodyPr wrap="square">
            <a:spAutoFit/>
          </a:bodyPr>
          <a:lstStyle/>
          <a:p>
            <a:r>
              <a:rPr lang="es-ES" sz="1600" b="1" dirty="0"/>
              <a:t>La batería</a:t>
            </a:r>
            <a:r>
              <a:rPr lang="es-ES" sz="1200" dirty="0"/>
              <a:t> </a:t>
            </a:r>
            <a:r>
              <a:rPr lang="es-ES" dirty="0"/>
              <a:t>o, en su ausencia, </a:t>
            </a:r>
            <a:r>
              <a:rPr lang="es-ES" sz="1600" b="1" dirty="0"/>
              <a:t>los instrumentos de percusión son elementos con los que se debe iniciar la grabación </a:t>
            </a:r>
            <a:r>
              <a:rPr lang="es-ES" dirty="0"/>
              <a:t>- a excepción de una en bloque como por ejemplo una orquesta de salsa-. </a:t>
            </a:r>
          </a:p>
          <a:p>
            <a:endParaRPr lang="es-ES" dirty="0"/>
          </a:p>
          <a:p>
            <a:r>
              <a:rPr lang="es-ES" dirty="0"/>
              <a:t>La batería, en sí, cuenta con varias partes incluyendo varios tambores y platillos. Por esta razón, su grabación es un proceso complejo y largo. </a:t>
            </a:r>
          </a:p>
          <a:p>
            <a:endParaRPr lang="es-ES" dirty="0"/>
          </a:p>
          <a:p>
            <a:r>
              <a:rPr lang="es-ES" dirty="0"/>
              <a:t>Es importante </a:t>
            </a:r>
            <a:r>
              <a:rPr lang="es-ES" b="1" dirty="0"/>
              <a:t>capturar el conjunto del instrumento</a:t>
            </a:r>
            <a:r>
              <a:rPr lang="es-ES" dirty="0"/>
              <a:t>, pero también, capturar cada elemento de la batería a parte para realizar una mezcla balanceada. </a:t>
            </a:r>
          </a:p>
          <a:p>
            <a:endParaRPr lang="es-ES" b="1" dirty="0"/>
          </a:p>
          <a:p>
            <a:r>
              <a:rPr lang="es-ES" sz="1600" b="1" dirty="0"/>
              <a:t>Haga clic sobre la imagen para que identifique cómo ubicar los micrófonos.</a:t>
            </a:r>
            <a:endParaRPr lang="en-GB" sz="1600" b="1" dirty="0"/>
          </a:p>
        </p:txBody>
      </p:sp>
      <p:sp>
        <p:nvSpPr>
          <p:cNvPr id="5" name="4 CuadroTexto"/>
          <p:cNvSpPr txBox="1"/>
          <p:nvPr/>
        </p:nvSpPr>
        <p:spPr>
          <a:xfrm>
            <a:off x="9251994" y="6467530"/>
            <a:ext cx="2533066" cy="307777"/>
          </a:xfrm>
          <a:prstGeom prst="rect">
            <a:avLst/>
          </a:prstGeom>
          <a:noFill/>
        </p:spPr>
        <p:txBody>
          <a:bodyPr wrap="none" rtlCol="0">
            <a:spAutoFit/>
          </a:bodyPr>
          <a:lstStyle/>
          <a:p>
            <a:r>
              <a:rPr lang="es-ES" dirty="0"/>
              <a:t>Fuente: https://bit.ly/2IUVcuM</a:t>
            </a:r>
            <a:endParaRPr lang="en-GB" dirty="0"/>
          </a:p>
        </p:txBody>
      </p:sp>
    </p:spTree>
    <p:extLst>
      <p:ext uri="{BB962C8B-B14F-4D97-AF65-F5344CB8AC3E}">
        <p14:creationId xmlns:p14="http://schemas.microsoft.com/office/powerpoint/2010/main" val="44800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4000" dirty="0">
                <a:solidFill>
                  <a:srgbClr val="FF0000"/>
                </a:solidFill>
              </a:rPr>
              <a:t>Información imagen</a:t>
            </a:r>
            <a:endParaRPr lang="en-GB" sz="4000" dirty="0">
              <a:solidFill>
                <a:srgbClr val="FF0000"/>
              </a:solidFill>
            </a:endParaRPr>
          </a:p>
        </p:txBody>
      </p:sp>
      <p:pic>
        <p:nvPicPr>
          <p:cNvPr id="32" name="Picture 3"/>
          <p:cNvPicPr/>
          <p:nvPr/>
        </p:nvPicPr>
        <p:blipFill>
          <a:blip r:embed="rId3" cstate="print">
            <a:extLst>
              <a:ext uri="{28A0092B-C50C-407E-A947-70E740481C1C}">
                <a14:useLocalDpi xmlns:a14="http://schemas.microsoft.com/office/drawing/2010/main" val="0"/>
              </a:ext>
            </a:extLst>
          </a:blip>
          <a:stretch>
            <a:fillRect/>
          </a:stretch>
        </p:blipFill>
        <p:spPr>
          <a:xfrm>
            <a:off x="778352" y="2256898"/>
            <a:ext cx="4625916" cy="3654544"/>
          </a:xfrm>
          <a:prstGeom prst="rect">
            <a:avLst/>
          </a:prstGeom>
        </p:spPr>
      </p:pic>
      <p:pic>
        <p:nvPicPr>
          <p:cNvPr id="28" name="Picture 7"/>
          <p:cNvPicPr/>
          <p:nvPr/>
        </p:nvPicPr>
        <p:blipFill>
          <a:blip r:embed="rId4">
            <a:extLst>
              <a:ext uri="{28A0092B-C50C-407E-A947-70E740481C1C}">
                <a14:useLocalDpi xmlns:a14="http://schemas.microsoft.com/office/drawing/2010/main" val="0"/>
              </a:ext>
            </a:extLst>
          </a:blip>
          <a:stretch>
            <a:fillRect/>
          </a:stretch>
        </p:blipFill>
        <p:spPr>
          <a:xfrm>
            <a:off x="6355262" y="1983829"/>
            <a:ext cx="4880791" cy="4200681"/>
          </a:xfrm>
          <a:prstGeom prst="rect">
            <a:avLst/>
          </a:prstGeom>
        </p:spPr>
      </p:pic>
      <p:sp>
        <p:nvSpPr>
          <p:cNvPr id="7" name="6 Rectángulo"/>
          <p:cNvSpPr/>
          <p:nvPr/>
        </p:nvSpPr>
        <p:spPr>
          <a:xfrm>
            <a:off x="7315200" y="1901297"/>
            <a:ext cx="2917371" cy="74023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29 Rectángulo"/>
          <p:cNvSpPr/>
          <p:nvPr/>
        </p:nvSpPr>
        <p:spPr>
          <a:xfrm>
            <a:off x="2271486" y="1516668"/>
            <a:ext cx="2293257" cy="37011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30 Rectángulo"/>
          <p:cNvSpPr/>
          <p:nvPr/>
        </p:nvSpPr>
        <p:spPr>
          <a:xfrm>
            <a:off x="7649030" y="3124195"/>
            <a:ext cx="2119084" cy="5152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33 Rectángulo"/>
          <p:cNvSpPr/>
          <p:nvPr/>
        </p:nvSpPr>
        <p:spPr>
          <a:xfrm>
            <a:off x="2569029" y="2617319"/>
            <a:ext cx="1625599" cy="2576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34 Rectángulo"/>
          <p:cNvSpPr/>
          <p:nvPr/>
        </p:nvSpPr>
        <p:spPr>
          <a:xfrm>
            <a:off x="10232572" y="3632126"/>
            <a:ext cx="1003482" cy="7402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35 Rectángulo"/>
          <p:cNvSpPr/>
          <p:nvPr/>
        </p:nvSpPr>
        <p:spPr>
          <a:xfrm>
            <a:off x="4564743" y="3124195"/>
            <a:ext cx="501741" cy="51526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36 Rectángulo"/>
          <p:cNvSpPr/>
          <p:nvPr/>
        </p:nvSpPr>
        <p:spPr>
          <a:xfrm>
            <a:off x="6509657" y="3613911"/>
            <a:ext cx="1003482" cy="74023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37 Rectángulo"/>
          <p:cNvSpPr/>
          <p:nvPr/>
        </p:nvSpPr>
        <p:spPr>
          <a:xfrm>
            <a:off x="1353661" y="3243796"/>
            <a:ext cx="501741" cy="740230"/>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38 Rectángulo"/>
          <p:cNvSpPr/>
          <p:nvPr/>
        </p:nvSpPr>
        <p:spPr>
          <a:xfrm>
            <a:off x="9517243" y="3639456"/>
            <a:ext cx="501741" cy="74023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39 Rectángulo"/>
          <p:cNvSpPr/>
          <p:nvPr/>
        </p:nvSpPr>
        <p:spPr>
          <a:xfrm>
            <a:off x="4194628" y="3243796"/>
            <a:ext cx="370115" cy="74023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514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alphaModFix/>
              </a:blip>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1. La batería / percusión</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1. La batería / percusión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T1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a:buClr>
                <a:srgbClr val="3F3F3F"/>
              </a:buClr>
              <a:buSzPts val="1100"/>
            </a:pPr>
            <a:r>
              <a:rPr lang="es-ES" sz="1100" dirty="0">
                <a:solidFill>
                  <a:srgbClr val="FF0000"/>
                </a:solidFill>
              </a:rPr>
              <a:t>Cuando se haga clic sobre la palabra: Los </a:t>
            </a:r>
            <a:r>
              <a:rPr lang="es-ES" sz="1100" dirty="0" err="1">
                <a:solidFill>
                  <a:srgbClr val="FF0000"/>
                </a:solidFill>
              </a:rPr>
              <a:t>overheads</a:t>
            </a:r>
            <a:r>
              <a:rPr lang="es-ES" sz="1100" dirty="0">
                <a:solidFill>
                  <a:srgbClr val="FF0000"/>
                </a:solidFill>
              </a:rPr>
              <a:t>, aparecerá la siguiente imagen. que estará vinculada al siguiente enlace: </a:t>
            </a:r>
            <a:r>
              <a:rPr lang="en-GB" sz="1100" dirty="0">
                <a:hlinkClick r:id="rId5"/>
              </a:rPr>
              <a:t>https://en.wikipedia.org/wiki/Overhead_microphone</a:t>
            </a:r>
            <a:endParaRPr lang="es-ES" sz="1100" dirty="0">
              <a:solidFill>
                <a:srgbClr val="FF0000"/>
              </a:solidFill>
            </a:endParaRPr>
          </a:p>
          <a:p>
            <a:pPr>
              <a:buClr>
                <a:srgbClr val="3F3F3F"/>
              </a:buClr>
              <a:buSzPts val="1100"/>
            </a:pPr>
            <a:endParaRPr lang="es-ES" sz="1100" dirty="0">
              <a:solidFill>
                <a:srgbClr val="FF0000"/>
              </a:solidFill>
            </a:endParaRPr>
          </a:p>
          <a:p>
            <a:pPr>
              <a:buClr>
                <a:srgbClr val="3F3F3F"/>
              </a:buClr>
              <a:buSzPts val="1100"/>
            </a:pPr>
            <a:endParaRPr lang="es-ES" sz="1100" dirty="0">
              <a:solidFill>
                <a:srgbClr val="FF0000"/>
              </a:solidFill>
            </a:endParaRPr>
          </a:p>
          <a:p>
            <a:pPr>
              <a:buClr>
                <a:srgbClr val="3F3F3F"/>
              </a:buClr>
              <a:buSzPts val="1100"/>
            </a:pPr>
            <a:endParaRPr lang="es-ES" sz="1100" dirty="0">
              <a:solidFill>
                <a:srgbClr val="FF0000"/>
              </a:solidFill>
            </a:endParaRPr>
          </a:p>
          <a:p>
            <a:pPr>
              <a:buClr>
                <a:srgbClr val="3F3F3F"/>
              </a:buClr>
              <a:buSzPts val="1100"/>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11682" y="3559479"/>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6 Rectángulo"/>
          <p:cNvSpPr/>
          <p:nvPr/>
        </p:nvSpPr>
        <p:spPr>
          <a:xfrm>
            <a:off x="6204729" y="2903450"/>
            <a:ext cx="5116414" cy="1815882"/>
          </a:xfrm>
          <a:prstGeom prst="rect">
            <a:avLst/>
          </a:prstGeom>
        </p:spPr>
        <p:txBody>
          <a:bodyPr wrap="square">
            <a:spAutoFit/>
          </a:bodyPr>
          <a:lstStyle/>
          <a:p>
            <a:r>
              <a:rPr lang="es-ES" dirty="0"/>
              <a:t>Respecto a los micrófonos encontramos los </a:t>
            </a:r>
            <a:r>
              <a:rPr lang="es-ES" b="1" i="1" u="sng" dirty="0" err="1"/>
              <a:t>overheads</a:t>
            </a:r>
            <a:r>
              <a:rPr lang="es-ES" dirty="0"/>
              <a:t>, un par de micrófonos iguales cuya función es capturar la imagen estéreo de la batería, así como el sonido del instrumento completo. </a:t>
            </a:r>
          </a:p>
          <a:p>
            <a:endParaRPr lang="es-ES" dirty="0"/>
          </a:p>
          <a:p>
            <a:r>
              <a:rPr lang="es-ES" dirty="0"/>
              <a:t>El posicionamiento de estos micrófonos es muy importante; si se ubican equivocadamente se generarán fenómenos sonoros como la cancelación de fase. </a:t>
            </a:r>
          </a:p>
        </p:txBody>
      </p:sp>
      <p:sp>
        <p:nvSpPr>
          <p:cNvPr id="28" name="27 Rectángulo"/>
          <p:cNvSpPr/>
          <p:nvPr/>
        </p:nvSpPr>
        <p:spPr>
          <a:xfrm>
            <a:off x="992188" y="3533838"/>
            <a:ext cx="4387396" cy="1815882"/>
          </a:xfrm>
          <a:prstGeom prst="rect">
            <a:avLst/>
          </a:prstGeom>
          <a:noFill/>
        </p:spPr>
        <p:txBody>
          <a:bodyPr wrap="square">
            <a:spAutoFit/>
          </a:bodyPr>
          <a:lstStyle/>
          <a:p>
            <a:r>
              <a:rPr lang="es-ES" sz="1600" dirty="0"/>
              <a:t>Al capturar los sonidos de la batería de esta manera se pueden independizar los sonidos del bombo, o del redoblante. Esto en caso de que la mezcla de la canción requiera procesar los tambores por separado o busque un sonido más cercano al</a:t>
            </a:r>
            <a:r>
              <a:rPr lang="es-ES" sz="1600" i="1" dirty="0"/>
              <a:t> pop </a:t>
            </a:r>
            <a:r>
              <a:rPr lang="es-ES" sz="1600" dirty="0"/>
              <a:t>que al </a:t>
            </a:r>
            <a:r>
              <a:rPr lang="es-ES" sz="1600" i="1" dirty="0"/>
              <a:t>rock;</a:t>
            </a:r>
            <a:r>
              <a:rPr lang="es-ES" sz="1600" dirty="0"/>
              <a:t> esto también se define en los niveles individuales.</a:t>
            </a:r>
            <a:endParaRPr lang="en-GB" sz="1600" dirty="0"/>
          </a:p>
        </p:txBody>
      </p:sp>
      <p:cxnSp>
        <p:nvCxnSpPr>
          <p:cNvPr id="9" name="8 Conector recto"/>
          <p:cNvCxnSpPr/>
          <p:nvPr/>
        </p:nvCxnSpPr>
        <p:spPr>
          <a:xfrm>
            <a:off x="5965371" y="2953027"/>
            <a:ext cx="0" cy="2475316"/>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0242" name="Picture 2" descr="Image result for engineering sound ic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57" b="90357" l="385" r="100000"/>
                    </a14:imgEffect>
                  </a14:imgLayer>
                </a14:imgProps>
              </a:ext>
              <a:ext uri="{28A0092B-C50C-407E-A947-70E740481C1C}">
                <a14:useLocalDpi xmlns:a14="http://schemas.microsoft.com/office/drawing/2010/main" val="0"/>
              </a:ext>
            </a:extLst>
          </a:blip>
          <a:srcRect b="8002"/>
          <a:stretch/>
        </p:blipFill>
        <p:spPr bwMode="auto">
          <a:xfrm>
            <a:off x="6103326" y="4836645"/>
            <a:ext cx="776445" cy="76925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71830" y="4548627"/>
            <a:ext cx="1713593" cy="171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6937828" y="4823842"/>
            <a:ext cx="3918858" cy="738664"/>
          </a:xfrm>
          <a:prstGeom prst="rect">
            <a:avLst/>
          </a:prstGeom>
        </p:spPr>
        <p:txBody>
          <a:bodyPr wrap="square">
            <a:spAutoFit/>
          </a:bodyPr>
          <a:lstStyle/>
          <a:p>
            <a:r>
              <a:rPr lang="es-ES" dirty="0"/>
              <a:t>Un buen ingeniero de grabación sabe cómo posicionar estos micrófonos para que la captura se realice de manera correcta.  </a:t>
            </a:r>
            <a:endParaRPr lang="en-GB" dirty="0"/>
          </a:p>
        </p:txBody>
      </p:sp>
      <p:sp>
        <p:nvSpPr>
          <p:cNvPr id="34" name="33 Llamada rectangular redondeada"/>
          <p:cNvSpPr/>
          <p:nvPr/>
        </p:nvSpPr>
        <p:spPr>
          <a:xfrm>
            <a:off x="9915737" y="1937603"/>
            <a:ext cx="1124239" cy="525474"/>
          </a:xfrm>
          <a:prstGeom prst="wedgeRoundRectCallout">
            <a:avLst>
              <a:gd name="adj1" fmla="val -8306"/>
              <a:gd name="adj2" fmla="val 17569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Ventana</a:t>
            </a:r>
            <a:endParaRPr lang="en-GB" dirty="0"/>
          </a:p>
        </p:txBody>
      </p:sp>
    </p:spTree>
    <p:extLst>
      <p:ext uri="{BB962C8B-B14F-4D97-AF65-F5344CB8AC3E}">
        <p14:creationId xmlns:p14="http://schemas.microsoft.com/office/powerpoint/2010/main" val="26797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1 Rectángulo"/>
          <p:cNvSpPr/>
          <p:nvPr/>
        </p:nvSpPr>
        <p:spPr>
          <a:xfrm>
            <a:off x="-28570" y="2129951"/>
            <a:ext cx="4890856"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2. Bajo</a:t>
            </a:r>
            <a:endParaRPr lang="en-GB" sz="2000" b="1" dirty="0">
              <a:solidFill>
                <a:schemeClr val="tx2">
                  <a:lumMod val="25000"/>
                </a:schemeClr>
              </a:solidFill>
            </a:endParaRPr>
          </a:p>
        </p:txBody>
      </p:sp>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2. Bajo</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2. Bajo</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T2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11682" y="3559479"/>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2 Rectángulo"/>
          <p:cNvSpPr/>
          <p:nvPr/>
        </p:nvSpPr>
        <p:spPr>
          <a:xfrm>
            <a:off x="624114" y="3004457"/>
            <a:ext cx="10876563" cy="358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Embeber video. M2U2T2. Bajo</a:t>
            </a:r>
            <a:endParaRPr lang="en-GB" dirty="0"/>
          </a:p>
        </p:txBody>
      </p:sp>
    </p:spTree>
    <p:extLst>
      <p:ext uri="{BB962C8B-B14F-4D97-AF65-F5344CB8AC3E}">
        <p14:creationId xmlns:p14="http://schemas.microsoft.com/office/powerpoint/2010/main" val="72115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396099" y="324000"/>
            <a:ext cx="7176300" cy="996000"/>
          </a:xfrm>
          <a:prstGeom prst="rect">
            <a:avLst/>
          </a:prstGeom>
          <a:noFill/>
          <a:ln>
            <a:noFill/>
          </a:ln>
        </p:spPr>
        <p:txBody>
          <a:bodyPr wrap="square" lIns="91425" tIns="45700" rIns="91425" bIns="45700" anchor="ctr" anchorCtr="0">
            <a:noAutofit/>
          </a:bodyPr>
          <a:lstStyle/>
          <a:p>
            <a:pPr lvl="0" indent="-279400"/>
            <a:r>
              <a:rPr lang="es-CO" sz="3600" dirty="0"/>
              <a:t>Mapa del curso</a:t>
            </a:r>
            <a:endParaRPr lang="es-CO" sz="3600" b="1" i="0" u="none" strike="noStrike" cap="none" dirty="0">
              <a:solidFill>
                <a:srgbClr val="FF0000"/>
              </a:solidFill>
              <a:sym typeface="Calibri"/>
            </a:endParaRPr>
          </a:p>
        </p:txBody>
      </p:sp>
      <p:graphicFrame>
        <p:nvGraphicFramePr>
          <p:cNvPr id="4" name="3 Diagrama"/>
          <p:cNvGraphicFramePr/>
          <p:nvPr>
            <p:extLst>
              <p:ext uri="{D42A27DB-BD31-4B8C-83A1-F6EECF244321}">
                <p14:modId xmlns:p14="http://schemas.microsoft.com/office/powerpoint/2010/main" val="3408994215"/>
              </p:ext>
            </p:extLst>
          </p:nvPr>
        </p:nvGraphicFramePr>
        <p:xfrm>
          <a:off x="0" y="1413163"/>
          <a:ext cx="10374284" cy="5131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481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8" name="7 Rectángulo"/>
          <p:cNvSpPr/>
          <p:nvPr/>
        </p:nvSpPr>
        <p:spPr>
          <a:xfrm>
            <a:off x="754743" y="3062514"/>
            <a:ext cx="4107543" cy="216262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Rectángulo"/>
          <p:cNvSpPr/>
          <p:nvPr/>
        </p:nvSpPr>
        <p:spPr>
          <a:xfrm>
            <a:off x="-28570" y="2129951"/>
            <a:ext cx="4890856"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2. Bajo</a:t>
            </a:r>
            <a:endParaRPr lang="en-GB" sz="2000" b="1" dirty="0">
              <a:solidFill>
                <a:schemeClr val="tx2">
                  <a:lumMod val="25000"/>
                </a:schemeClr>
              </a:solidFill>
            </a:endParaRPr>
          </a:p>
        </p:txBody>
      </p:sp>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2. Bajo</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2. Bajo</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T2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11682" y="3559479"/>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6 Rectángulo"/>
          <p:cNvSpPr/>
          <p:nvPr/>
        </p:nvSpPr>
        <p:spPr>
          <a:xfrm>
            <a:off x="996526" y="3255481"/>
            <a:ext cx="3241645" cy="1815882"/>
          </a:xfrm>
          <a:prstGeom prst="rect">
            <a:avLst/>
          </a:prstGeom>
        </p:spPr>
        <p:txBody>
          <a:bodyPr wrap="square">
            <a:spAutoFit/>
          </a:bodyPr>
          <a:lstStyle/>
          <a:p>
            <a:r>
              <a:rPr lang="es-ES" sz="2800" b="1" dirty="0"/>
              <a:t>El </a:t>
            </a:r>
            <a:r>
              <a:rPr lang="es-ES" sz="2800" b="1" dirty="0">
                <a:solidFill>
                  <a:srgbClr val="0070C0"/>
                </a:solidFill>
              </a:rPr>
              <a:t>bajo</a:t>
            </a:r>
            <a:r>
              <a:rPr lang="es-ES" sz="2800" b="1" dirty="0"/>
              <a:t> es el instrumento que completa la base de la canción. </a:t>
            </a:r>
            <a:endParaRPr lang="en-GB" sz="2800" b="1" dirty="0"/>
          </a:p>
        </p:txBody>
      </p:sp>
      <p:sp>
        <p:nvSpPr>
          <p:cNvPr id="28" name="27 Llamada rectangular redondeada"/>
          <p:cNvSpPr/>
          <p:nvPr/>
        </p:nvSpPr>
        <p:spPr>
          <a:xfrm>
            <a:off x="-775461" y="5071363"/>
            <a:ext cx="1124239" cy="525474"/>
          </a:xfrm>
          <a:prstGeom prst="wedgeRoundRectCallout">
            <a:avLst>
              <a:gd name="adj1" fmla="val 96268"/>
              <a:gd name="adj2" fmla="val -59089"/>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Destacar recuadro</a:t>
            </a:r>
            <a:endParaRPr lang="en-GB" dirty="0"/>
          </a:p>
        </p:txBody>
      </p:sp>
      <p:sp>
        <p:nvSpPr>
          <p:cNvPr id="12" name="11 Rectángulo"/>
          <p:cNvSpPr/>
          <p:nvPr/>
        </p:nvSpPr>
        <p:spPr>
          <a:xfrm>
            <a:off x="754743" y="5368676"/>
            <a:ext cx="4107543" cy="954107"/>
          </a:xfrm>
          <a:prstGeom prst="rect">
            <a:avLst/>
          </a:prstGeom>
        </p:spPr>
        <p:txBody>
          <a:bodyPr wrap="square">
            <a:spAutoFit/>
          </a:bodyPr>
          <a:lstStyle/>
          <a:p>
            <a:r>
              <a:rPr lang="es-ES" dirty="0"/>
              <a:t>Junto con la batería, estos instrumentos crean la </a:t>
            </a:r>
            <a:r>
              <a:rPr lang="es-ES" b="1" dirty="0"/>
              <a:t>capa principal de instrumentación </a:t>
            </a:r>
            <a:r>
              <a:rPr lang="es-ES" dirty="0"/>
              <a:t>sobre la cual se van a producir y componer los demás arreglos musicales. </a:t>
            </a:r>
            <a:endParaRPr lang="en-GB" dirty="0"/>
          </a:p>
        </p:txBody>
      </p:sp>
      <p:sp>
        <p:nvSpPr>
          <p:cNvPr id="14" name="13 Rectángulo"/>
          <p:cNvSpPr/>
          <p:nvPr/>
        </p:nvSpPr>
        <p:spPr>
          <a:xfrm>
            <a:off x="5097444" y="3669943"/>
            <a:ext cx="6096000" cy="2246769"/>
          </a:xfrm>
          <a:prstGeom prst="rect">
            <a:avLst/>
          </a:prstGeom>
        </p:spPr>
        <p:txBody>
          <a:bodyPr>
            <a:spAutoFit/>
          </a:bodyPr>
          <a:lstStyle/>
          <a:p>
            <a:r>
              <a:rPr lang="es-ES" dirty="0"/>
              <a:t>Es un </a:t>
            </a:r>
            <a:r>
              <a:rPr lang="es-ES" b="1" dirty="0"/>
              <a:t>instrumento de registro grave</a:t>
            </a:r>
            <a:r>
              <a:rPr lang="es-ES" dirty="0"/>
              <a:t>, es decir, las notas que emite se encuentran en la parte inferior del registro general de la canción. </a:t>
            </a:r>
          </a:p>
          <a:p>
            <a:endParaRPr lang="es-ES" dirty="0"/>
          </a:p>
          <a:p>
            <a:r>
              <a:rPr lang="es-ES" b="1" dirty="0"/>
              <a:t>No es un instrumento melódico ni armónico </a:t>
            </a:r>
            <a:r>
              <a:rPr lang="es-ES" dirty="0"/>
              <a:t>ya que</a:t>
            </a:r>
            <a:r>
              <a:rPr lang="es-ES" b="1" dirty="0"/>
              <a:t> </a:t>
            </a:r>
            <a:r>
              <a:rPr lang="es-ES" dirty="0"/>
              <a:t>no crea melodías sobre los demás instrumentos ni interpreta dos o más notas al tiempo, lo cual produce la noción constante de una armonía clara. </a:t>
            </a:r>
          </a:p>
          <a:p>
            <a:endParaRPr lang="es-ES" dirty="0"/>
          </a:p>
          <a:p>
            <a:r>
              <a:rPr lang="es-ES" dirty="0"/>
              <a:t>El bajo es un elemento clave en la definición de la armonía ya que no solo dicta los acordes, también sus inversiones, agregados e incluso el cambio de tonalidad. </a:t>
            </a:r>
            <a:endParaRPr lang="en-GB" dirty="0"/>
          </a:p>
        </p:txBody>
      </p:sp>
    </p:spTree>
    <p:extLst>
      <p:ext uri="{BB962C8B-B14F-4D97-AF65-F5344CB8AC3E}">
        <p14:creationId xmlns:p14="http://schemas.microsoft.com/office/powerpoint/2010/main" val="269042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2. Bajo</a:t>
            </a:r>
            <a:endParaRPr lang="en-GB" sz="2800" dirty="0"/>
          </a:p>
        </p:txBody>
      </p:sp>
      <p:grpSp>
        <p:nvGrpSpPr>
          <p:cNvPr id="11" name="10 Grupo"/>
          <p:cNvGrpSpPr/>
          <p:nvPr/>
        </p:nvGrpSpPr>
        <p:grpSpPr>
          <a:xfrm>
            <a:off x="-180718" y="3811391"/>
            <a:ext cx="595361" cy="516467"/>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2 Bajo</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T2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Embeber video</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err="1">
                <a:solidFill>
                  <a:srgbClr val="FF0000"/>
                </a:solidFill>
              </a:rPr>
              <a:t>Hipervincular</a:t>
            </a:r>
            <a:r>
              <a:rPr lang="es-ES" sz="1100" dirty="0">
                <a:solidFill>
                  <a:srgbClr val="FF0000"/>
                </a:solidFill>
              </a:rPr>
              <a:t> la palabra: Billie Jean de Michael Jackson:</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lvl="0">
              <a:buClr>
                <a:srgbClr val="3F3F3F"/>
              </a:buClr>
              <a:buSzPts val="1100"/>
            </a:pPr>
            <a:r>
              <a:rPr lang="en-GB" sz="1100" dirty="0">
                <a:hlinkClick r:id="rId5"/>
              </a:rPr>
              <a:t>https://www.youtube.com/watch?v=Zi_XLOBDo_Y</a:t>
            </a: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52450" y="3810925"/>
            <a:ext cx="526015" cy="51693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8 Rectángulo"/>
          <p:cNvSpPr/>
          <p:nvPr/>
        </p:nvSpPr>
        <p:spPr>
          <a:xfrm>
            <a:off x="682276" y="4846843"/>
            <a:ext cx="6037839" cy="1169551"/>
          </a:xfrm>
          <a:prstGeom prst="rect">
            <a:avLst/>
          </a:prstGeom>
        </p:spPr>
        <p:txBody>
          <a:bodyPr wrap="square">
            <a:spAutoFit/>
          </a:bodyPr>
          <a:lstStyle/>
          <a:p>
            <a:r>
              <a:rPr lang="es-ES" dirty="0"/>
              <a:t>A no ser que el bajo tenga el motivo principal o protagonismo como en las canciones </a:t>
            </a:r>
            <a:r>
              <a:rPr lang="es-ES" i="1" dirty="0">
                <a:hlinkClick r:id="rId6"/>
              </a:rPr>
              <a:t>Another </a:t>
            </a:r>
            <a:r>
              <a:rPr lang="es-ES" i="1" dirty="0" err="1">
                <a:hlinkClick r:id="rId6"/>
              </a:rPr>
              <a:t>one</a:t>
            </a:r>
            <a:r>
              <a:rPr lang="es-ES" i="1" dirty="0">
                <a:hlinkClick r:id="rId6"/>
              </a:rPr>
              <a:t> bites </a:t>
            </a:r>
            <a:r>
              <a:rPr lang="es-ES" i="1" dirty="0" err="1">
                <a:hlinkClick r:id="rId6"/>
              </a:rPr>
              <a:t>the</a:t>
            </a:r>
            <a:r>
              <a:rPr lang="es-ES" i="1" dirty="0">
                <a:hlinkClick r:id="rId6"/>
              </a:rPr>
              <a:t> </a:t>
            </a:r>
            <a:r>
              <a:rPr lang="es-ES" i="1" dirty="0" err="1">
                <a:hlinkClick r:id="rId6"/>
              </a:rPr>
              <a:t>dust</a:t>
            </a:r>
            <a:r>
              <a:rPr lang="es-ES" dirty="0">
                <a:hlinkClick r:id="rId6"/>
              </a:rPr>
              <a:t> </a:t>
            </a:r>
            <a:r>
              <a:rPr lang="es-ES" dirty="0"/>
              <a:t>de la agrupación </a:t>
            </a:r>
            <a:r>
              <a:rPr lang="es-ES" i="1" dirty="0"/>
              <a:t>Queen</a:t>
            </a:r>
            <a:r>
              <a:rPr lang="es-ES" dirty="0"/>
              <a:t> y </a:t>
            </a:r>
            <a:r>
              <a:rPr lang="es-ES" i="1" dirty="0">
                <a:hlinkClick r:id="rId5"/>
              </a:rPr>
              <a:t>Billie Jean</a:t>
            </a:r>
            <a:r>
              <a:rPr lang="es-ES" dirty="0">
                <a:hlinkClick r:id="rId5"/>
              </a:rPr>
              <a:t> de Michael Jackson</a:t>
            </a:r>
            <a:r>
              <a:rPr lang="es-ES" dirty="0"/>
              <a:t>, este debe acompañar de manera adecuada la armonía sin exagerar en la cantidad de notas para así no recargar la base. </a:t>
            </a:r>
            <a:endParaRPr lang="en-GB" dirty="0"/>
          </a:p>
        </p:txBody>
      </p:sp>
      <p:sp>
        <p:nvSpPr>
          <p:cNvPr id="15" name="14 Rectángulo"/>
          <p:cNvSpPr/>
          <p:nvPr/>
        </p:nvSpPr>
        <p:spPr>
          <a:xfrm>
            <a:off x="1284511" y="3240407"/>
            <a:ext cx="5399097" cy="1384995"/>
          </a:xfrm>
          <a:prstGeom prst="rect">
            <a:avLst/>
          </a:prstGeom>
        </p:spPr>
        <p:txBody>
          <a:bodyPr wrap="square">
            <a:spAutoFit/>
          </a:bodyPr>
          <a:lstStyle/>
          <a:p>
            <a:pPr lvl="2"/>
            <a:r>
              <a:rPr lang="es-ES" dirty="0"/>
              <a:t>En el ejemplo de la canción </a:t>
            </a:r>
            <a:r>
              <a:rPr lang="es-ES" i="1" dirty="0"/>
              <a:t>Encontrarnos</a:t>
            </a:r>
            <a:r>
              <a:rPr lang="es-ES" dirty="0"/>
              <a:t>, producida en este curso, grabamos el bajo después de la batería. Al tener primero la batería, se puede grabar sobre algo definido, que no sufrirá cambios. De esta manera nos aseguramos de que el bajo coincida con el ritmo de la batería, completando así la base de la canción. </a:t>
            </a:r>
            <a:endParaRPr lang="en-GB" dirty="0"/>
          </a:p>
        </p:txBody>
      </p:sp>
      <p:sp>
        <p:nvSpPr>
          <p:cNvPr id="16" name="15 Rectángulo"/>
          <p:cNvSpPr/>
          <p:nvPr/>
        </p:nvSpPr>
        <p:spPr>
          <a:xfrm>
            <a:off x="631587" y="2504067"/>
            <a:ext cx="6052023" cy="523220"/>
          </a:xfrm>
          <a:prstGeom prst="rect">
            <a:avLst/>
          </a:prstGeom>
        </p:spPr>
        <p:txBody>
          <a:bodyPr wrap="square">
            <a:spAutoFit/>
          </a:bodyPr>
          <a:lstStyle/>
          <a:p>
            <a:r>
              <a:rPr lang="es-ES" dirty="0"/>
              <a:t>Si no es una grabación en bloque (todos los instrumentos en simultáneo), el bajo se graba junto a la batería o después de la misma. </a:t>
            </a:r>
          </a:p>
        </p:txBody>
      </p:sp>
      <p:sp>
        <p:nvSpPr>
          <p:cNvPr id="17" name="16 Rectángulo"/>
          <p:cNvSpPr/>
          <p:nvPr/>
        </p:nvSpPr>
        <p:spPr>
          <a:xfrm>
            <a:off x="6722804" y="2571581"/>
            <a:ext cx="4817067" cy="3628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a:t>Embeber </a:t>
            </a:r>
          </a:p>
          <a:p>
            <a:pPr algn="ctr"/>
            <a:endParaRPr lang="es-ES" i="1" dirty="0"/>
          </a:p>
          <a:p>
            <a:pPr algn="ctr"/>
            <a:r>
              <a:rPr lang="en-GB" dirty="0"/>
              <a:t>&lt;iframe width="560" height="315" </a:t>
            </a:r>
            <a:r>
              <a:rPr lang="en-GB" dirty="0" err="1"/>
              <a:t>src</a:t>
            </a:r>
            <a:r>
              <a:rPr lang="en-GB" dirty="0"/>
              <a:t>="https://www.youtube.com/embed/rY0WxgSXdEE" </a:t>
            </a:r>
            <a:r>
              <a:rPr lang="en-GB" dirty="0" err="1"/>
              <a:t>frameborder</a:t>
            </a:r>
            <a:r>
              <a:rPr lang="en-GB" dirty="0"/>
              <a:t>="0" allow="accelerometer; </a:t>
            </a:r>
            <a:r>
              <a:rPr lang="en-GB" dirty="0" err="1"/>
              <a:t>autoplay</a:t>
            </a:r>
            <a:r>
              <a:rPr lang="en-GB" dirty="0"/>
              <a:t>; encrypted-media; gyroscope; picture-in-picture" </a:t>
            </a:r>
            <a:r>
              <a:rPr lang="en-GB" dirty="0" err="1"/>
              <a:t>allowfullscreen</a:t>
            </a:r>
            <a:r>
              <a:rPr lang="en-GB" dirty="0"/>
              <a:t>&gt;&lt;/iframe&gt;</a:t>
            </a:r>
          </a:p>
        </p:txBody>
      </p:sp>
      <p:sp>
        <p:nvSpPr>
          <p:cNvPr id="18" name="17 Rectángulo"/>
          <p:cNvSpPr/>
          <p:nvPr/>
        </p:nvSpPr>
        <p:spPr>
          <a:xfrm>
            <a:off x="1016000" y="3240407"/>
            <a:ext cx="268511" cy="1308220"/>
          </a:xfrm>
          <a:prstGeom prst="rect">
            <a:avLst/>
          </a:prstGeom>
          <a:solidFill>
            <a:srgbClr val="D86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1628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1 Rectángulo"/>
          <p:cNvSpPr/>
          <p:nvPr/>
        </p:nvSpPr>
        <p:spPr>
          <a:xfrm>
            <a:off x="-28570" y="2129951"/>
            <a:ext cx="4890856"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3. Instrumentación</a:t>
            </a:r>
            <a:endParaRPr lang="en-GB" sz="2000" b="1" dirty="0">
              <a:solidFill>
                <a:schemeClr val="tx2">
                  <a:lumMod val="25000"/>
                </a:schemeClr>
              </a:solidFill>
            </a:endParaRPr>
          </a:p>
        </p:txBody>
      </p:sp>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3. Instrumentación</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3. Instrumentación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T3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11682" y="3559479"/>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29 Rectángulo"/>
          <p:cNvSpPr/>
          <p:nvPr/>
        </p:nvSpPr>
        <p:spPr>
          <a:xfrm>
            <a:off x="624114" y="3004457"/>
            <a:ext cx="10876563" cy="358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Embeber video. M2U2T2. Instrumentación</a:t>
            </a:r>
            <a:endParaRPr lang="en-GB" dirty="0"/>
          </a:p>
        </p:txBody>
      </p:sp>
    </p:spTree>
    <p:extLst>
      <p:ext uri="{BB962C8B-B14F-4D97-AF65-F5344CB8AC3E}">
        <p14:creationId xmlns:p14="http://schemas.microsoft.com/office/powerpoint/2010/main" val="3797941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1 Rectángulo"/>
          <p:cNvSpPr/>
          <p:nvPr/>
        </p:nvSpPr>
        <p:spPr>
          <a:xfrm>
            <a:off x="-28570" y="2129951"/>
            <a:ext cx="4890856"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3. Instrumentación</a:t>
            </a:r>
            <a:endParaRPr lang="en-GB" sz="2000" b="1" dirty="0">
              <a:solidFill>
                <a:schemeClr val="tx2">
                  <a:lumMod val="25000"/>
                </a:schemeClr>
              </a:solidFill>
            </a:endParaRPr>
          </a:p>
        </p:txBody>
      </p:sp>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3. Instrumentación</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3. Instrumentación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T3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Vínculo: video. Módulo 1. Unidad 3.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Cada instrumento tiene un roll </a:t>
            </a:r>
            <a:r>
              <a:rPr lang="es-ES" sz="1100" dirty="0" err="1">
                <a:solidFill>
                  <a:srgbClr val="FF0000"/>
                </a:solidFill>
              </a:rPr>
              <a:t>over</a:t>
            </a: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La información del leer más es esta:</a:t>
            </a: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lang="es-ES" sz="1100" b="1" dirty="0">
              <a:solidFill>
                <a:srgbClr val="3F3F3F"/>
              </a:solidFill>
            </a:endParaRPr>
          </a:p>
          <a:p>
            <a:pPr>
              <a:buClr>
                <a:srgbClr val="000000"/>
              </a:buClr>
              <a:buSzPts val="1100"/>
            </a:pPr>
            <a:r>
              <a:rPr lang="es-ES" sz="1100" dirty="0"/>
              <a:t>Estos son los instrumentos presentes en las referencias; además, acompañan de manera apropiada el ritmo, letra, melodía y armonía de la canción. No es indispensable usar referencias, sin embargo, cuando se está aprendiendo e iniciando en la producción musical, estas sirven para analizar las características de ciertos géneros musicales.</a:t>
            </a:r>
            <a:endParaRPr lang="en-GB" sz="1100" dirty="0"/>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479700" y="3067560"/>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2 Rectángulo"/>
          <p:cNvSpPr/>
          <p:nvPr/>
        </p:nvSpPr>
        <p:spPr>
          <a:xfrm>
            <a:off x="812800" y="3357906"/>
            <a:ext cx="4194629" cy="2893100"/>
          </a:xfrm>
          <a:prstGeom prst="rect">
            <a:avLst/>
          </a:prstGeom>
        </p:spPr>
        <p:txBody>
          <a:bodyPr wrap="square">
            <a:spAutoFit/>
          </a:bodyPr>
          <a:lstStyle/>
          <a:p>
            <a:r>
              <a:rPr lang="es-ES" dirty="0"/>
              <a:t>Una vez terminada la base de la canción, se procede a definir la instrumentación de la misma. Para realizar este paso, hay que hacer un análisis del género y las referencias potenciales. </a:t>
            </a:r>
          </a:p>
          <a:p>
            <a:endParaRPr lang="es-ES" dirty="0"/>
          </a:p>
          <a:p>
            <a:r>
              <a:rPr lang="es-ES" dirty="0"/>
              <a:t>En el </a:t>
            </a:r>
            <a:r>
              <a:rPr lang="es-ES" u="sng" dirty="0">
                <a:solidFill>
                  <a:srgbClr val="7030A0"/>
                </a:solidFill>
              </a:rPr>
              <a:t>video: “Trabajando con el artista”</a:t>
            </a:r>
            <a:r>
              <a:rPr lang="es-ES" dirty="0"/>
              <a:t>, se define el género como </a:t>
            </a:r>
            <a:r>
              <a:rPr lang="es-ES" i="1" dirty="0"/>
              <a:t>pop</a:t>
            </a:r>
            <a:r>
              <a:rPr lang="es-ES" dirty="0"/>
              <a:t> en español, usando referencias de agrupaciones como La Quinta Estación y La Oreja de Van Gogh. Estas agrupaciones cuentan con una instrumentación similar a la que se plantea para la canción </a:t>
            </a:r>
            <a:r>
              <a:rPr lang="es-ES" i="1" dirty="0"/>
              <a:t>Encontrarnos</a:t>
            </a:r>
            <a:r>
              <a:rPr lang="es-ES" dirty="0"/>
              <a:t> y, por esto, son referencias adecuadas.</a:t>
            </a:r>
            <a:endParaRPr lang="en-GB" dirty="0"/>
          </a:p>
        </p:txBody>
      </p:sp>
      <p:sp>
        <p:nvSpPr>
          <p:cNvPr id="5" name="4 Rectángulo"/>
          <p:cNvSpPr/>
          <p:nvPr/>
        </p:nvSpPr>
        <p:spPr>
          <a:xfrm>
            <a:off x="6315845" y="2561497"/>
            <a:ext cx="4530519" cy="646331"/>
          </a:xfrm>
          <a:prstGeom prst="rect">
            <a:avLst/>
          </a:prstGeom>
          <a:solidFill>
            <a:schemeClr val="accent2">
              <a:lumMod val="20000"/>
              <a:lumOff val="80000"/>
            </a:schemeClr>
          </a:solidFill>
        </p:spPr>
        <p:txBody>
          <a:bodyPr wrap="square">
            <a:spAutoFit/>
          </a:bodyPr>
          <a:lstStyle/>
          <a:p>
            <a:pPr algn="ctr"/>
            <a:r>
              <a:rPr lang="es-ES" sz="1800" dirty="0"/>
              <a:t>Se define, entonces, la  instrumentación a usar de la siguiente manera: </a:t>
            </a:r>
            <a:endParaRPr lang="en-GB" sz="1800" dirty="0"/>
          </a:p>
        </p:txBody>
      </p:sp>
      <p:sp>
        <p:nvSpPr>
          <p:cNvPr id="6" name="AutoShape 2" descr="Image result for guitarras acÃºstica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guitarras acÃºstica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71" name="Picture 7" descr="Image result for guitarras elÃ©ctrica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348" y="3544105"/>
            <a:ext cx="1600436" cy="1600437"/>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Image result for teclados musician icon"/>
          <p:cNvPicPr>
            <a:picLocks noChangeAspect="1" noChangeArrowheads="1"/>
          </p:cNvPicPr>
          <p:nvPr/>
        </p:nvPicPr>
        <p:blipFill rotWithShape="1">
          <a:blip r:embed="rId6">
            <a:extLst>
              <a:ext uri="{28A0092B-C50C-407E-A947-70E740481C1C}">
                <a14:useLocalDpi xmlns:a14="http://schemas.microsoft.com/office/drawing/2010/main" val="0"/>
              </a:ext>
            </a:extLst>
          </a:blip>
          <a:srcRect t="27288" b="28202"/>
          <a:stretch/>
        </p:blipFill>
        <p:spPr bwMode="auto">
          <a:xfrm>
            <a:off x="9266924" y="3675571"/>
            <a:ext cx="1773052" cy="789186"/>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8825" y="5235281"/>
            <a:ext cx="1262399" cy="1262399"/>
          </a:xfrm>
          <a:prstGeom prst="rect">
            <a:avLst/>
          </a:prstGeom>
          <a:noFill/>
          <a:extLst>
            <a:ext uri="{909E8E84-426E-40DD-AFC4-6F175D3DCCD1}">
              <a14:hiddenFill xmlns:a14="http://schemas.microsoft.com/office/drawing/2010/main">
                <a:solidFill>
                  <a:srgbClr val="FFFFFF"/>
                </a:solidFill>
              </a14:hiddenFill>
            </a:ext>
          </a:extLst>
        </p:spPr>
      </p:pic>
      <p:pic>
        <p:nvPicPr>
          <p:cNvPr id="11277" name="Picture 13"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8052" y="5495270"/>
            <a:ext cx="1080584" cy="108058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7552" y="3725276"/>
            <a:ext cx="1137524" cy="113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10153450" y="6035562"/>
            <a:ext cx="1807929" cy="54029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Leer más</a:t>
            </a:r>
            <a:endParaRPr lang="en-GB" dirty="0"/>
          </a:p>
        </p:txBody>
      </p:sp>
      <p:sp>
        <p:nvSpPr>
          <p:cNvPr id="36" name="35 Llamada rectangular redondeada"/>
          <p:cNvSpPr/>
          <p:nvPr/>
        </p:nvSpPr>
        <p:spPr>
          <a:xfrm>
            <a:off x="5446792" y="3388282"/>
            <a:ext cx="1124239" cy="681882"/>
          </a:xfrm>
          <a:prstGeom prst="wedgeRoundRectCallout">
            <a:avLst>
              <a:gd name="adj1" fmla="val 38171"/>
              <a:gd name="adj2" fmla="val 9282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Roll </a:t>
            </a:r>
            <a:r>
              <a:rPr lang="es-ES" dirty="0" err="1"/>
              <a:t>over</a:t>
            </a:r>
            <a:r>
              <a:rPr lang="es-ES" dirty="0"/>
              <a:t>:</a:t>
            </a:r>
          </a:p>
          <a:p>
            <a:pPr algn="ctr"/>
            <a:r>
              <a:rPr lang="es-ES" dirty="0"/>
              <a:t>Guitarra acústica</a:t>
            </a:r>
            <a:endParaRPr lang="en-GB" dirty="0"/>
          </a:p>
        </p:txBody>
      </p:sp>
      <p:sp>
        <p:nvSpPr>
          <p:cNvPr id="37" name="36 Llamada rectangular redondeada"/>
          <p:cNvSpPr/>
          <p:nvPr/>
        </p:nvSpPr>
        <p:spPr>
          <a:xfrm>
            <a:off x="7989104" y="3661229"/>
            <a:ext cx="1124239" cy="681882"/>
          </a:xfrm>
          <a:prstGeom prst="wedgeRoundRectCallout">
            <a:avLst>
              <a:gd name="adj1" fmla="val -78022"/>
              <a:gd name="adj2" fmla="val 7367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Roll </a:t>
            </a:r>
            <a:r>
              <a:rPr lang="es-ES" dirty="0" err="1"/>
              <a:t>over</a:t>
            </a:r>
            <a:r>
              <a:rPr lang="es-ES" dirty="0"/>
              <a:t>:</a:t>
            </a:r>
          </a:p>
          <a:p>
            <a:pPr algn="ctr"/>
            <a:r>
              <a:rPr lang="es-ES" dirty="0"/>
              <a:t>Guitarra eléctrica</a:t>
            </a:r>
            <a:endParaRPr lang="en-GB" dirty="0"/>
          </a:p>
        </p:txBody>
      </p:sp>
      <p:sp>
        <p:nvSpPr>
          <p:cNvPr id="38" name="37 Llamada rectangular redondeada"/>
          <p:cNvSpPr/>
          <p:nvPr/>
        </p:nvSpPr>
        <p:spPr>
          <a:xfrm>
            <a:off x="10450286" y="4548627"/>
            <a:ext cx="1511093" cy="686654"/>
          </a:xfrm>
          <a:prstGeom prst="wedgeRoundRectCallout">
            <a:avLst>
              <a:gd name="adj1" fmla="val -65515"/>
              <a:gd name="adj2" fmla="val -7869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Roll </a:t>
            </a:r>
            <a:r>
              <a:rPr lang="es-ES" sz="1100" dirty="0" err="1"/>
              <a:t>over</a:t>
            </a:r>
            <a:r>
              <a:rPr lang="es-ES" sz="1100" dirty="0"/>
              <a:t>:</a:t>
            </a:r>
          </a:p>
          <a:p>
            <a:pPr algn="ctr"/>
            <a:r>
              <a:rPr lang="es-ES" sz="1100" dirty="0"/>
              <a:t>Teclados (órganos o sintetizadores)</a:t>
            </a:r>
            <a:endParaRPr lang="en-GB" sz="1100" dirty="0"/>
          </a:p>
        </p:txBody>
      </p:sp>
      <p:sp>
        <p:nvSpPr>
          <p:cNvPr id="39" name="38 Llamada rectangular redondeada"/>
          <p:cNvSpPr/>
          <p:nvPr/>
        </p:nvSpPr>
        <p:spPr>
          <a:xfrm>
            <a:off x="5945320" y="5065211"/>
            <a:ext cx="1124239" cy="681882"/>
          </a:xfrm>
          <a:prstGeom prst="wedgeRoundRectCallout">
            <a:avLst>
              <a:gd name="adj1" fmla="val 119506"/>
              <a:gd name="adj2" fmla="val 46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Roll </a:t>
            </a:r>
            <a:r>
              <a:rPr lang="es-ES" dirty="0" err="1"/>
              <a:t>over</a:t>
            </a:r>
            <a:r>
              <a:rPr lang="es-ES" dirty="0"/>
              <a:t>:</a:t>
            </a:r>
          </a:p>
          <a:p>
            <a:pPr algn="ctr"/>
            <a:r>
              <a:rPr lang="es-ES" dirty="0"/>
              <a:t>Trompeta</a:t>
            </a:r>
            <a:endParaRPr lang="en-GB" dirty="0"/>
          </a:p>
        </p:txBody>
      </p:sp>
      <p:sp>
        <p:nvSpPr>
          <p:cNvPr id="40" name="39 Llamada rectangular redondeada"/>
          <p:cNvSpPr/>
          <p:nvPr/>
        </p:nvSpPr>
        <p:spPr>
          <a:xfrm>
            <a:off x="9228912" y="4724270"/>
            <a:ext cx="1124239" cy="681882"/>
          </a:xfrm>
          <a:prstGeom prst="wedgeRoundRectCallout">
            <a:avLst>
              <a:gd name="adj1" fmla="val -18634"/>
              <a:gd name="adj2" fmla="val 9921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Roll </a:t>
            </a:r>
            <a:r>
              <a:rPr lang="es-ES" dirty="0" err="1"/>
              <a:t>over</a:t>
            </a:r>
            <a:r>
              <a:rPr lang="es-ES" dirty="0"/>
              <a:t>:</a:t>
            </a:r>
          </a:p>
          <a:p>
            <a:pPr algn="ctr"/>
            <a:r>
              <a:rPr lang="es-ES" dirty="0"/>
              <a:t>Trombón</a:t>
            </a:r>
            <a:endParaRPr lang="en-GB" dirty="0"/>
          </a:p>
        </p:txBody>
      </p:sp>
      <p:sp>
        <p:nvSpPr>
          <p:cNvPr id="41" name="40 Llamada rectangular redondeada"/>
          <p:cNvSpPr/>
          <p:nvPr/>
        </p:nvSpPr>
        <p:spPr>
          <a:xfrm>
            <a:off x="10343473" y="5263890"/>
            <a:ext cx="1124239" cy="681882"/>
          </a:xfrm>
          <a:prstGeom prst="wedgeRoundRectCallout">
            <a:avLst>
              <a:gd name="adj1" fmla="val -21216"/>
              <a:gd name="adj2" fmla="val 7367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 UP</a:t>
            </a:r>
            <a:endParaRPr lang="en-GB" dirty="0"/>
          </a:p>
        </p:txBody>
      </p:sp>
      <p:sp>
        <p:nvSpPr>
          <p:cNvPr id="42" name="41 Llamada rectangular redondeada"/>
          <p:cNvSpPr/>
          <p:nvPr/>
        </p:nvSpPr>
        <p:spPr>
          <a:xfrm>
            <a:off x="844294" y="3811391"/>
            <a:ext cx="1124239" cy="681882"/>
          </a:xfrm>
          <a:prstGeom prst="wedgeRoundRectCallout">
            <a:avLst>
              <a:gd name="adj1" fmla="val 119506"/>
              <a:gd name="adj2" fmla="val 46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a:t>
            </a:r>
            <a:endParaRPr lang="en-GB" dirty="0"/>
          </a:p>
        </p:txBody>
      </p:sp>
    </p:spTree>
    <p:extLst>
      <p:ext uri="{BB962C8B-B14F-4D97-AF65-F5344CB8AC3E}">
        <p14:creationId xmlns:p14="http://schemas.microsoft.com/office/powerpoint/2010/main" val="232171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46621">
            <a:off x="695163" y="3817036"/>
            <a:ext cx="1137524" cy="1137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3. Instrumentación</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5">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3. Instrumentación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T3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69738" y="3057451"/>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5">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utoShape 2" descr="Image result for guitarras acÃºstica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guitarras acÃºstica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8 Rectángulo"/>
          <p:cNvSpPr/>
          <p:nvPr/>
        </p:nvSpPr>
        <p:spPr>
          <a:xfrm>
            <a:off x="765175" y="2450999"/>
            <a:ext cx="5475968" cy="954107"/>
          </a:xfrm>
          <a:prstGeom prst="rect">
            <a:avLst/>
          </a:prstGeom>
        </p:spPr>
        <p:txBody>
          <a:bodyPr wrap="square">
            <a:spAutoFit/>
          </a:bodyPr>
          <a:lstStyle/>
          <a:p>
            <a:r>
              <a:rPr lang="es-ES" dirty="0"/>
              <a:t>Las técnicas de grabación varían dependiendo de los instrumentos, los micrófonos y demás indicaciones técnicas, los arreglos musicales y a las características acústicas de cada instrumento. </a:t>
            </a:r>
          </a:p>
        </p:txBody>
      </p:sp>
      <p:sp>
        <p:nvSpPr>
          <p:cNvPr id="12" name="11 Rectángulo"/>
          <p:cNvSpPr/>
          <p:nvPr/>
        </p:nvSpPr>
        <p:spPr>
          <a:xfrm>
            <a:off x="6480628" y="4153486"/>
            <a:ext cx="4833258" cy="738664"/>
          </a:xfrm>
          <a:prstGeom prst="rect">
            <a:avLst/>
          </a:prstGeom>
        </p:spPr>
        <p:txBody>
          <a:bodyPr wrap="square">
            <a:spAutoFit/>
          </a:bodyPr>
          <a:lstStyle/>
          <a:p>
            <a:r>
              <a:rPr lang="es-ES" dirty="0"/>
              <a:t>A la técnica de grabar dos o más veces al instrumentista interpretando lo mismo se conoce como </a:t>
            </a:r>
            <a:r>
              <a:rPr lang="es-ES" i="1" dirty="0"/>
              <a:t>doblaje</a:t>
            </a:r>
            <a:r>
              <a:rPr lang="es-ES" dirty="0"/>
              <a:t>, y con ella buscamos grandeza en el arreglo musical. </a:t>
            </a:r>
          </a:p>
        </p:txBody>
      </p:sp>
      <p:sp>
        <p:nvSpPr>
          <p:cNvPr id="14" name="13 Rectángulo"/>
          <p:cNvSpPr/>
          <p:nvPr/>
        </p:nvSpPr>
        <p:spPr>
          <a:xfrm>
            <a:off x="1770743" y="3724661"/>
            <a:ext cx="4281714" cy="1169551"/>
          </a:xfrm>
          <a:prstGeom prst="rect">
            <a:avLst/>
          </a:prstGeom>
        </p:spPr>
        <p:txBody>
          <a:bodyPr wrap="square">
            <a:spAutoFit/>
          </a:bodyPr>
          <a:lstStyle/>
          <a:p>
            <a:r>
              <a:rPr lang="es-ES" dirty="0"/>
              <a:t>La producción se inicia con las guitarras acústicas ya que complementan rítmicamente la batería y el bajo. Estas guitarras no tienen que estar presentes en toda la canción, solo en </a:t>
            </a:r>
            <a:r>
              <a:rPr lang="es-ES" b="1" dirty="0"/>
              <a:t>las partes crecientes como los coros y el puente.</a:t>
            </a:r>
            <a:r>
              <a:rPr lang="es-ES" dirty="0"/>
              <a:t> </a:t>
            </a:r>
            <a:endParaRPr lang="en-GB" dirty="0"/>
          </a:p>
        </p:txBody>
      </p:sp>
      <p:sp>
        <p:nvSpPr>
          <p:cNvPr id="15" name="14 Cerrar llave"/>
          <p:cNvSpPr/>
          <p:nvPr/>
        </p:nvSpPr>
        <p:spPr>
          <a:xfrm>
            <a:off x="5733143" y="3167915"/>
            <a:ext cx="624114" cy="26232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15 Rectángulo"/>
          <p:cNvSpPr/>
          <p:nvPr/>
        </p:nvSpPr>
        <p:spPr>
          <a:xfrm>
            <a:off x="6900106" y="5037147"/>
            <a:ext cx="4943010" cy="954107"/>
          </a:xfrm>
          <a:prstGeom prst="rect">
            <a:avLst/>
          </a:prstGeom>
        </p:spPr>
        <p:txBody>
          <a:bodyPr wrap="square">
            <a:spAutoFit/>
          </a:bodyPr>
          <a:lstStyle/>
          <a:p>
            <a:r>
              <a:rPr lang="es-ES" i="1" dirty="0"/>
              <a:t>Ningún humano, por más virtuoso y preciso que sea, puede realizar la misma interpretación exacta dos veces, coincidiendo en precisión de microsegundos de ataque y dinámica. No somos robots ni artefactos automatizados.</a:t>
            </a:r>
            <a:endParaRPr lang="en-GB" i="1" dirty="0"/>
          </a:p>
        </p:txBody>
      </p:sp>
      <p:sp>
        <p:nvSpPr>
          <p:cNvPr id="17" name="16 Rectángulo"/>
          <p:cNvSpPr/>
          <p:nvPr/>
        </p:nvSpPr>
        <p:spPr>
          <a:xfrm>
            <a:off x="765175" y="5514201"/>
            <a:ext cx="4721225" cy="553998"/>
          </a:xfrm>
          <a:prstGeom prst="rect">
            <a:avLst/>
          </a:prstGeom>
        </p:spPr>
        <p:txBody>
          <a:bodyPr wrap="square">
            <a:spAutoFit/>
          </a:bodyPr>
          <a:lstStyle/>
          <a:p>
            <a:r>
              <a:rPr lang="es-CO" dirty="0"/>
              <a:t>Además, en este</a:t>
            </a:r>
            <a:r>
              <a:rPr lang="es-ES" dirty="0"/>
              <a:t> proceso se introduce el concepto de </a:t>
            </a:r>
            <a:r>
              <a:rPr lang="es-ES" sz="1600" b="1" dirty="0"/>
              <a:t>‘doblaje’ </a:t>
            </a:r>
            <a:r>
              <a:rPr lang="es-ES" dirty="0"/>
              <a:t>al grabar la guitarra acústica dos veces. </a:t>
            </a:r>
          </a:p>
        </p:txBody>
      </p:sp>
    </p:spTree>
    <p:extLst>
      <p:ext uri="{BB962C8B-B14F-4D97-AF65-F5344CB8AC3E}">
        <p14:creationId xmlns:p14="http://schemas.microsoft.com/office/powerpoint/2010/main" val="1375832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3. Instrumentación</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3. Instrumentación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T3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69738" y="3057451"/>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utoShape 2" descr="Image result for guitarras acÃºstica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guitarras acÃºstica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 name="Picture 8"/>
          <p:cNvPicPr/>
          <p:nvPr/>
        </p:nvPicPr>
        <p:blipFill>
          <a:blip r:embed="rId5" cstate="print">
            <a:extLst>
              <a:ext uri="{28A0092B-C50C-407E-A947-70E740481C1C}">
                <a14:useLocalDpi xmlns:a14="http://schemas.microsoft.com/office/drawing/2010/main" val="0"/>
              </a:ext>
            </a:extLst>
          </a:blip>
          <a:stretch>
            <a:fillRect/>
          </a:stretch>
        </p:blipFill>
        <p:spPr>
          <a:xfrm>
            <a:off x="765175" y="2329166"/>
            <a:ext cx="5751739" cy="3834163"/>
          </a:xfrm>
          <a:prstGeom prst="rect">
            <a:avLst/>
          </a:prstGeom>
        </p:spPr>
      </p:pic>
      <p:sp>
        <p:nvSpPr>
          <p:cNvPr id="2" name="1 Rectángulo"/>
          <p:cNvSpPr/>
          <p:nvPr/>
        </p:nvSpPr>
        <p:spPr>
          <a:xfrm>
            <a:off x="6772258" y="2861252"/>
            <a:ext cx="4234525" cy="1384995"/>
          </a:xfrm>
          <a:prstGeom prst="rect">
            <a:avLst/>
          </a:prstGeom>
        </p:spPr>
        <p:txBody>
          <a:bodyPr wrap="square">
            <a:spAutoFit/>
          </a:bodyPr>
          <a:lstStyle/>
          <a:p>
            <a:r>
              <a:rPr lang="es-ES" dirty="0"/>
              <a:t>Así, al grabar lo mismo dos veces, en este caso la guitarra acústica, se percibirá que hay dos guitarristas en la grabación y eso es lo que se busca: generar una sonoridad más amplia y grande al adicionar varias interpretaciones de instrumentos y así, agrandar el ensamble.</a:t>
            </a:r>
            <a:endParaRPr lang="en-GB" dirty="0"/>
          </a:p>
        </p:txBody>
      </p:sp>
      <p:sp>
        <p:nvSpPr>
          <p:cNvPr id="3" name="2 Rectángulo"/>
          <p:cNvSpPr/>
          <p:nvPr/>
        </p:nvSpPr>
        <p:spPr>
          <a:xfrm>
            <a:off x="6695866" y="5431667"/>
            <a:ext cx="4286668" cy="738664"/>
          </a:xfrm>
          <a:prstGeom prst="rect">
            <a:avLst/>
          </a:prstGeom>
        </p:spPr>
        <p:txBody>
          <a:bodyPr wrap="square">
            <a:spAutoFit/>
          </a:bodyPr>
          <a:lstStyle/>
          <a:p>
            <a:r>
              <a:rPr lang="es-ES" i="1" dirty="0"/>
              <a:t>Al doblar guitarras podemos usar una diferente para cada toma y así se diferenciará más en sonido, que en la interpretación.</a:t>
            </a:r>
            <a:endParaRPr lang="en-GB" dirty="0"/>
          </a:p>
        </p:txBody>
      </p:sp>
      <p:sp>
        <p:nvSpPr>
          <p:cNvPr id="5" name="4 CuadroTexto"/>
          <p:cNvSpPr txBox="1"/>
          <p:nvPr/>
        </p:nvSpPr>
        <p:spPr>
          <a:xfrm>
            <a:off x="765175" y="6249887"/>
            <a:ext cx="2481770" cy="307777"/>
          </a:xfrm>
          <a:prstGeom prst="rect">
            <a:avLst/>
          </a:prstGeom>
          <a:noFill/>
        </p:spPr>
        <p:txBody>
          <a:bodyPr wrap="none" rtlCol="0">
            <a:spAutoFit/>
          </a:bodyPr>
          <a:lstStyle/>
          <a:p>
            <a:r>
              <a:rPr lang="es-ES" dirty="0"/>
              <a:t>Fuente: https://bit.ly/2fxZ98O</a:t>
            </a:r>
            <a:endParaRPr lang="en-GB" dirty="0"/>
          </a:p>
        </p:txBody>
      </p:sp>
    </p:spTree>
    <p:extLst>
      <p:ext uri="{BB962C8B-B14F-4D97-AF65-F5344CB8AC3E}">
        <p14:creationId xmlns:p14="http://schemas.microsoft.com/office/powerpoint/2010/main" val="1788012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3. Instrumentación</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3. Instrumentación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T3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69738" y="3057451"/>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utoShape 2" descr="Image result for guitarras acÃºstica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guitarras acÃºstica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1 Rectángulo"/>
          <p:cNvSpPr/>
          <p:nvPr/>
        </p:nvSpPr>
        <p:spPr>
          <a:xfrm>
            <a:off x="6008914" y="2424968"/>
            <a:ext cx="5491763" cy="4247317"/>
          </a:xfrm>
          <a:prstGeom prst="rect">
            <a:avLst/>
          </a:prstGeom>
        </p:spPr>
        <p:txBody>
          <a:bodyPr wrap="square">
            <a:spAutoFit/>
          </a:bodyPr>
          <a:lstStyle/>
          <a:p>
            <a:r>
              <a:rPr lang="es-ES" sz="1600" b="1" dirty="0"/>
              <a:t>Luego de grabar las guitarras acústicas se graban los teclados.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Los teclados pueden ser instrumentos análogos o, como en el caso de la canción </a:t>
            </a:r>
            <a:r>
              <a:rPr lang="es-ES" i="1" dirty="0"/>
              <a:t>Encontrarnos</a:t>
            </a:r>
            <a:r>
              <a:rPr lang="es-ES" dirty="0"/>
              <a:t>, instrumentos virtuales y sintetizadores.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Estos instrumentos se basan en muestras de instrumentos reales para simular así que se está interpretando, por ejemplo, un piano o un órgano </a:t>
            </a:r>
            <a:r>
              <a:rPr lang="es-ES" i="1" dirty="0" err="1"/>
              <a:t>Hammond</a:t>
            </a:r>
            <a:r>
              <a:rPr lang="es-ES" i="1" dirty="0"/>
              <a:t> </a:t>
            </a:r>
            <a:r>
              <a:rPr lang="es-ES" dirty="0"/>
              <a:t>real.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dirty="0"/>
              <a:t>Los instrumentos virtuales son más prácticos y por ende, más económicos.</a:t>
            </a:r>
            <a:r>
              <a:rPr lang="es-ES" dirty="0"/>
              <a:t> Estos se pueden manipular de maneras inimaginables, adaptándose a cualquier género y estilo musical. </a:t>
            </a:r>
          </a:p>
          <a:p>
            <a:pPr marL="285750" indent="-285750">
              <a:buFont typeface="Arial" panose="020B0604020202020204" pitchFamily="34" charset="0"/>
              <a:buChar char="•"/>
            </a:pPr>
            <a:endParaRPr lang="es-ES" dirty="0"/>
          </a:p>
          <a:p>
            <a:r>
              <a:rPr lang="es-ES" dirty="0"/>
              <a:t>Para esta canción, </a:t>
            </a:r>
            <a:r>
              <a:rPr lang="es-ES" i="1" dirty="0"/>
              <a:t>Encontramos</a:t>
            </a:r>
            <a:r>
              <a:rPr lang="es-ES" dirty="0"/>
              <a:t>, grabaremos un órgano y unos teclados sintetizados que manipularemos posteriormente en el proceso de mezcla.</a:t>
            </a:r>
            <a:endParaRPr lang="en-GB" dirty="0"/>
          </a:p>
        </p:txBody>
      </p:sp>
      <p:pic>
        <p:nvPicPr>
          <p:cNvPr id="28" name="Picture 9"/>
          <p:cNvPicPr/>
          <p:nvPr/>
        </p:nvPicPr>
        <p:blipFill>
          <a:blip r:embed="rId5" cstate="print">
            <a:extLst>
              <a:ext uri="{28A0092B-C50C-407E-A947-70E740481C1C}">
                <a14:useLocalDpi xmlns:a14="http://schemas.microsoft.com/office/drawing/2010/main" val="0"/>
              </a:ext>
            </a:extLst>
          </a:blip>
          <a:stretch>
            <a:fillRect/>
          </a:stretch>
        </p:blipFill>
        <p:spPr>
          <a:xfrm>
            <a:off x="926873" y="2126743"/>
            <a:ext cx="4866368" cy="4106531"/>
          </a:xfrm>
          <a:prstGeom prst="rect">
            <a:avLst/>
          </a:prstGeom>
        </p:spPr>
      </p:pic>
      <p:sp>
        <p:nvSpPr>
          <p:cNvPr id="8" name="7 Rectángulo"/>
          <p:cNvSpPr/>
          <p:nvPr/>
        </p:nvSpPr>
        <p:spPr>
          <a:xfrm>
            <a:off x="894481" y="6381345"/>
            <a:ext cx="4737063" cy="461665"/>
          </a:xfrm>
          <a:prstGeom prst="rect">
            <a:avLst/>
          </a:prstGeom>
        </p:spPr>
        <p:txBody>
          <a:bodyPr wrap="square">
            <a:spAutoFit/>
          </a:bodyPr>
          <a:lstStyle/>
          <a:p>
            <a:r>
              <a:rPr lang="es-ES" sz="1200" i="1" dirty="0"/>
              <a:t>Instrumento Virtual </a:t>
            </a:r>
            <a:r>
              <a:rPr lang="es-ES" sz="1200" i="1" dirty="0" err="1"/>
              <a:t>Native</a:t>
            </a:r>
            <a:r>
              <a:rPr lang="es-ES" sz="1200" i="1" dirty="0"/>
              <a:t> Instruments </a:t>
            </a:r>
            <a:r>
              <a:rPr lang="es-ES" sz="1200" i="1" dirty="0" err="1"/>
              <a:t>Kontakt</a:t>
            </a:r>
            <a:r>
              <a:rPr lang="es-ES" sz="1200" i="1" dirty="0"/>
              <a:t>, con un piano simulado. </a:t>
            </a:r>
            <a:r>
              <a:rPr lang="es-ES" sz="1200" dirty="0"/>
              <a:t>Fuente: https://bit.ly/2iKtk0t</a:t>
            </a:r>
            <a:endParaRPr lang="en-GB" sz="1200" dirty="0"/>
          </a:p>
        </p:txBody>
      </p:sp>
    </p:spTree>
    <p:extLst>
      <p:ext uri="{BB962C8B-B14F-4D97-AF65-F5344CB8AC3E}">
        <p14:creationId xmlns:p14="http://schemas.microsoft.com/office/powerpoint/2010/main" val="361489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3. Instrumentación</a:t>
            </a:r>
            <a:endParaRPr lang="en-GB" sz="2800" dirty="0"/>
          </a:p>
        </p:txBody>
      </p:sp>
      <p:grpSp>
        <p:nvGrpSpPr>
          <p:cNvPr id="11" name="10 Grupo"/>
          <p:cNvGrpSpPr/>
          <p:nvPr/>
        </p:nvGrpSpPr>
        <p:grpSpPr>
          <a:xfrm>
            <a:off x="-430498" y="381139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3.  Instrumentación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T3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La información del banner, que abrirá un POP UP es esta:</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a:buClr>
                <a:srgbClr val="3F3F3F"/>
              </a:buClr>
              <a:buSzPts val="1100"/>
            </a:pPr>
            <a:r>
              <a:rPr lang="es-ES" sz="1100" dirty="0"/>
              <a:t>La trompeta y trombón emiten gran presión sonora y para mitigar este fenómeno es preciso alejarlos un poco del micrófono para no distorsionar la señal o aplicar una atenuación de varios decibeles en el micrófono o en el preamplificador, ya sea externo o de la misma interfaz. </a:t>
            </a:r>
            <a:endParaRPr lang="en-GB" sz="1100"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669738" y="3057451"/>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utoShape 2" descr="Image result for guitarras acÃºstica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guitarras acÃºstica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 name="Picture 7" descr="Image result for guitarras elÃ©ctricas icon"/>
          <p:cNvPicPr>
            <a:picLocks noChangeAspect="1" noChangeArrowheads="1"/>
          </p:cNvPicPr>
          <p:nvPr/>
        </p:nvPicPr>
        <p:blipFill rotWithShape="1">
          <a:blip r:embed="rId5">
            <a:extLst>
              <a:ext uri="{28A0092B-C50C-407E-A947-70E740481C1C}">
                <a14:useLocalDpi xmlns:a14="http://schemas.microsoft.com/office/drawing/2010/main" val="0"/>
              </a:ext>
            </a:extLst>
          </a:blip>
          <a:srcRect l="33966" r="32068"/>
          <a:stretch/>
        </p:blipFill>
        <p:spPr bwMode="auto">
          <a:xfrm>
            <a:off x="944562" y="2367187"/>
            <a:ext cx="1063626" cy="313143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008188" y="2426790"/>
            <a:ext cx="4059653" cy="1600438"/>
          </a:xfrm>
          <a:prstGeom prst="rect">
            <a:avLst/>
          </a:prstGeom>
        </p:spPr>
        <p:txBody>
          <a:bodyPr wrap="square">
            <a:spAutoFit/>
          </a:bodyPr>
          <a:lstStyle/>
          <a:p>
            <a:r>
              <a:rPr lang="es-ES" dirty="0"/>
              <a:t>Las guitarras eléctricas son el siguiente paso en la producción de esta canción. Con estas se terminan las capas de instrumentos armónicos (guitarras acústicas, teclados, guitarras eléctricas) y finalizan algunos de los arreglos instrumentales. Según la importancia del arreglo, se graban o realizan doblajes de ciertas partes. </a:t>
            </a:r>
            <a:endParaRPr lang="en-GB" dirty="0"/>
          </a:p>
        </p:txBody>
      </p:sp>
      <p:pic>
        <p:nvPicPr>
          <p:cNvPr id="31" name="Picture 11"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4129" y="3401820"/>
            <a:ext cx="1262399" cy="12623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3"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6673" y="3639717"/>
            <a:ext cx="1080584" cy="108058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279138" y="4828853"/>
            <a:ext cx="6281429" cy="1384995"/>
          </a:xfrm>
          <a:prstGeom prst="rect">
            <a:avLst/>
          </a:prstGeom>
        </p:spPr>
        <p:txBody>
          <a:bodyPr wrap="square">
            <a:spAutoFit/>
          </a:bodyPr>
          <a:lstStyle/>
          <a:p>
            <a:pPr algn="r"/>
            <a:r>
              <a:rPr lang="es-ES" dirty="0"/>
              <a:t>Siguen las trompetas y trombones. </a:t>
            </a:r>
            <a:r>
              <a:rPr lang="es-ES" b="1" dirty="0"/>
              <a:t>Estos instrumentos de viento, pertenecientes a la familia de los metales, son instrumentos melódicos y por esto no pueden interpretar más de una nota a la vez. </a:t>
            </a:r>
            <a:r>
              <a:rPr lang="es-ES" dirty="0"/>
              <a:t>Esto los convierte en protagonistas y por esto las melodías que interpretan deben planearse bien para que no entren en conflicto con la voz, ni para que se conviertan en elementos más importantes que la misma cantante.</a:t>
            </a:r>
            <a:endParaRPr lang="en-GB" dirty="0"/>
          </a:p>
        </p:txBody>
      </p:sp>
      <p:sp>
        <p:nvSpPr>
          <p:cNvPr id="12" name="11 Rectángulo"/>
          <p:cNvSpPr/>
          <p:nvPr/>
        </p:nvSpPr>
        <p:spPr>
          <a:xfrm>
            <a:off x="9616451" y="4033019"/>
            <a:ext cx="1721632" cy="2159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¿Cómo mitigar la presión sonora de estos dos instrumentos?</a:t>
            </a:r>
            <a:endParaRPr lang="en-GB" dirty="0"/>
          </a:p>
        </p:txBody>
      </p:sp>
      <p:sp>
        <p:nvSpPr>
          <p:cNvPr id="34" name="33 Llamada rectangular redondeada"/>
          <p:cNvSpPr/>
          <p:nvPr/>
        </p:nvSpPr>
        <p:spPr>
          <a:xfrm>
            <a:off x="10113008" y="3167915"/>
            <a:ext cx="1124239" cy="681882"/>
          </a:xfrm>
          <a:prstGeom prst="wedgeRoundRectCallout">
            <a:avLst>
              <a:gd name="adj1" fmla="val -21216"/>
              <a:gd name="adj2" fmla="val 7367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que abre</a:t>
            </a:r>
          </a:p>
          <a:p>
            <a:pPr algn="ctr"/>
            <a:r>
              <a:rPr lang="es-ES" dirty="0"/>
              <a:t>POP UP</a:t>
            </a:r>
            <a:endParaRPr lang="en-GB" dirty="0"/>
          </a:p>
        </p:txBody>
      </p:sp>
    </p:spTree>
    <p:extLst>
      <p:ext uri="{BB962C8B-B14F-4D97-AF65-F5344CB8AC3E}">
        <p14:creationId xmlns:p14="http://schemas.microsoft.com/office/powerpoint/2010/main" val="4033791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1 Rectángulo"/>
          <p:cNvSpPr/>
          <p:nvPr/>
        </p:nvSpPr>
        <p:spPr>
          <a:xfrm>
            <a:off x="-28570" y="2129951"/>
            <a:ext cx="4890856"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4. Voces</a:t>
            </a:r>
            <a:endParaRPr lang="en-GB" sz="2000" b="1" dirty="0">
              <a:solidFill>
                <a:schemeClr val="tx2">
                  <a:lumMod val="25000"/>
                </a:schemeClr>
              </a:solidFill>
            </a:endParaRPr>
          </a:p>
        </p:txBody>
      </p:sp>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4. Voces</a:t>
            </a:r>
            <a:endParaRPr lang="en-GB" sz="2800" dirty="0"/>
          </a:p>
        </p:txBody>
      </p:sp>
      <p:grpSp>
        <p:nvGrpSpPr>
          <p:cNvPr id="11" name="10 Grupo"/>
          <p:cNvGrpSpPr/>
          <p:nvPr/>
        </p:nvGrpSpPr>
        <p:grpSpPr>
          <a:xfrm>
            <a:off x="-430497" y="4020171"/>
            <a:ext cx="650832" cy="615722"/>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4. Voces</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T4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Embeber video</a:t>
            </a:r>
          </a:p>
          <a:p>
            <a:pPr marL="0" marR="0" lvl="0" indent="0" algn="l" rtl="0">
              <a:lnSpc>
                <a:spcPct val="100000"/>
              </a:lnSpc>
              <a:spcBef>
                <a:spcPts val="0"/>
              </a:spcBef>
              <a:spcAft>
                <a:spcPts val="0"/>
              </a:spcAft>
              <a:buClr>
                <a:srgbClr val="3F3F3F"/>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724439" y="3838240"/>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utoShape 2" descr="Image result for guitarras acÃºstica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guitarras acÃºstica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2 Rectángulo"/>
          <p:cNvSpPr/>
          <p:nvPr/>
        </p:nvSpPr>
        <p:spPr>
          <a:xfrm>
            <a:off x="765175" y="2924356"/>
            <a:ext cx="10735502" cy="3578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Módulo2. Unidad2- Tema4. Voces</a:t>
            </a:r>
            <a:endParaRPr lang="en-GB" dirty="0"/>
          </a:p>
        </p:txBody>
      </p:sp>
    </p:spTree>
    <p:extLst>
      <p:ext uri="{BB962C8B-B14F-4D97-AF65-F5344CB8AC3E}">
        <p14:creationId xmlns:p14="http://schemas.microsoft.com/office/powerpoint/2010/main" val="40738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5" name="4 Rectángulo"/>
          <p:cNvSpPr/>
          <p:nvPr/>
        </p:nvSpPr>
        <p:spPr>
          <a:xfrm>
            <a:off x="0" y="5161541"/>
            <a:ext cx="5558971" cy="9344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Rectángulo"/>
          <p:cNvSpPr/>
          <p:nvPr/>
        </p:nvSpPr>
        <p:spPr>
          <a:xfrm>
            <a:off x="-28570" y="2129951"/>
            <a:ext cx="4890856"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4. Voces</a:t>
            </a:r>
            <a:endParaRPr lang="en-GB" sz="2000" b="1" dirty="0">
              <a:solidFill>
                <a:schemeClr val="tx2">
                  <a:lumMod val="25000"/>
                </a:schemeClr>
              </a:solidFill>
            </a:endParaRPr>
          </a:p>
        </p:txBody>
      </p:sp>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4. Voces</a:t>
            </a:r>
            <a:endParaRPr lang="en-GB" sz="2800" dirty="0"/>
          </a:p>
        </p:txBody>
      </p:sp>
      <p:grpSp>
        <p:nvGrpSpPr>
          <p:cNvPr id="11" name="10 Grupo"/>
          <p:cNvGrpSpPr/>
          <p:nvPr/>
        </p:nvGrpSpPr>
        <p:grpSpPr>
          <a:xfrm>
            <a:off x="-430497" y="4020171"/>
            <a:ext cx="650832" cy="615722"/>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4. Voces</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T4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724439" y="3838240"/>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utoShape 2" descr="Image result for guitarras acÃºstica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guitarras acÃºstica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7 Rectángulo"/>
          <p:cNvSpPr/>
          <p:nvPr/>
        </p:nvSpPr>
        <p:spPr>
          <a:xfrm>
            <a:off x="712706" y="4361322"/>
            <a:ext cx="4650392" cy="1600438"/>
          </a:xfrm>
          <a:prstGeom prst="rect">
            <a:avLst/>
          </a:prstGeom>
        </p:spPr>
        <p:txBody>
          <a:bodyPr wrap="square">
            <a:spAutoFit/>
          </a:bodyPr>
          <a:lstStyle/>
          <a:p>
            <a:r>
              <a:rPr lang="es-ES" dirty="0"/>
              <a:t>En la etapa de preproducción se termina de componer la melodía de la voz usando un piano guía; sin embargo, es preciso finalizar la letra. </a:t>
            </a:r>
          </a:p>
          <a:p>
            <a:endParaRPr lang="es-ES" dirty="0"/>
          </a:p>
          <a:p>
            <a:r>
              <a:rPr lang="es-ES" b="1" dirty="0"/>
              <a:t>Es en esta etapa, el artista discutirá con el productor sobre las ideas presentes para finalizar la letra y grabarla. </a:t>
            </a:r>
            <a:endParaRPr lang="en-GB" b="1" dirty="0"/>
          </a:p>
        </p:txBody>
      </p:sp>
      <p:sp>
        <p:nvSpPr>
          <p:cNvPr id="3" name="2 Rectángulo"/>
          <p:cNvSpPr/>
          <p:nvPr/>
        </p:nvSpPr>
        <p:spPr>
          <a:xfrm>
            <a:off x="712706" y="3405590"/>
            <a:ext cx="4149580" cy="707886"/>
          </a:xfrm>
          <a:prstGeom prst="rect">
            <a:avLst/>
          </a:prstGeom>
        </p:spPr>
        <p:txBody>
          <a:bodyPr wrap="square">
            <a:spAutoFit/>
          </a:bodyPr>
          <a:lstStyle/>
          <a:p>
            <a:r>
              <a:rPr lang="es-ES" sz="2000" b="1" dirty="0"/>
              <a:t>Por último, se graba la voz y los coros. </a:t>
            </a:r>
          </a:p>
        </p:txBody>
      </p:sp>
      <p:sp>
        <p:nvSpPr>
          <p:cNvPr id="9" name="8 Rectángulo"/>
          <p:cNvSpPr/>
          <p:nvPr/>
        </p:nvSpPr>
        <p:spPr>
          <a:xfrm>
            <a:off x="6956607" y="5618946"/>
            <a:ext cx="4659514" cy="954107"/>
          </a:xfrm>
          <a:prstGeom prst="rect">
            <a:avLst/>
          </a:prstGeom>
        </p:spPr>
        <p:txBody>
          <a:bodyPr wrap="square">
            <a:spAutoFit/>
          </a:bodyPr>
          <a:lstStyle/>
          <a:p>
            <a:r>
              <a:rPr lang="es-ES" dirty="0"/>
              <a:t>La última etapa consiste en </a:t>
            </a:r>
            <a:r>
              <a:rPr lang="es-ES" b="1" dirty="0"/>
              <a:t>grabar los coros </a:t>
            </a:r>
            <a:r>
              <a:rPr lang="es-ES" dirty="0"/>
              <a:t>sobre la melodía principal. Estos coros, o armonías, no hacen parte de la melodía líder, pero sí adornan ciertas partes de la canción y sirven para generar variedad.</a:t>
            </a:r>
            <a:endParaRPr lang="en-GB" dirty="0"/>
          </a:p>
        </p:txBody>
      </p:sp>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612" y="2322675"/>
            <a:ext cx="855503" cy="1082915"/>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6956607" y="2608994"/>
            <a:ext cx="4767831" cy="738664"/>
          </a:xfrm>
          <a:prstGeom prst="rect">
            <a:avLst/>
          </a:prstGeom>
        </p:spPr>
        <p:txBody>
          <a:bodyPr wrap="square">
            <a:spAutoFit/>
          </a:bodyPr>
          <a:lstStyle/>
          <a:p>
            <a:r>
              <a:rPr lang="es-ES" dirty="0"/>
              <a:t>Es importante siempre hacer una o varias tomas de calentamiento para que él o la cantante entren en confianza con el estudio, los equipos y su propia voz. </a:t>
            </a:r>
            <a:endParaRPr lang="en-GB" dirty="0"/>
          </a:p>
        </p:txBody>
      </p:sp>
      <p:sp>
        <p:nvSpPr>
          <p:cNvPr id="14" name="13 Rectángulo"/>
          <p:cNvSpPr/>
          <p:nvPr/>
        </p:nvSpPr>
        <p:spPr>
          <a:xfrm>
            <a:off x="6956607" y="3608438"/>
            <a:ext cx="4408079" cy="738664"/>
          </a:xfrm>
          <a:prstGeom prst="rect">
            <a:avLst/>
          </a:prstGeom>
        </p:spPr>
        <p:txBody>
          <a:bodyPr wrap="square">
            <a:spAutoFit/>
          </a:bodyPr>
          <a:lstStyle/>
          <a:p>
            <a:r>
              <a:rPr lang="es-ES" dirty="0"/>
              <a:t>Luego de estas tomas se procede a realizar la grabación definitiva que luego puede incluir correcciones por secciones. </a:t>
            </a:r>
            <a:endParaRPr lang="en-GB" dirty="0"/>
          </a:p>
        </p:txBody>
      </p:sp>
      <p:pic>
        <p:nvPicPr>
          <p:cNvPr id="1028" name="Picture 4" descr="Image result for console music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4612" y="3589145"/>
            <a:ext cx="855503" cy="855503"/>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7198731" y="4488477"/>
            <a:ext cx="4301945" cy="954107"/>
          </a:xfrm>
          <a:prstGeom prst="rect">
            <a:avLst/>
          </a:prstGeom>
        </p:spPr>
        <p:txBody>
          <a:bodyPr wrap="square">
            <a:spAutoFit/>
          </a:bodyPr>
          <a:lstStyle/>
          <a:p>
            <a:r>
              <a:rPr lang="es-ES" dirty="0"/>
              <a:t>Al igual que las guitarras acústicas, </a:t>
            </a:r>
            <a:r>
              <a:rPr lang="es-ES" b="1" dirty="0"/>
              <a:t>la voz puede contener doblajes,</a:t>
            </a:r>
            <a:r>
              <a:rPr lang="es-ES" dirty="0"/>
              <a:t> en secciones como los </a:t>
            </a:r>
            <a:r>
              <a:rPr lang="es-ES" b="1" dirty="0"/>
              <a:t>coros y el puente,</a:t>
            </a:r>
            <a:r>
              <a:rPr lang="es-ES" dirty="0"/>
              <a:t> para generar la sensación de crecimiento dinámico de la canción. </a:t>
            </a:r>
          </a:p>
        </p:txBody>
      </p:sp>
      <p:pic>
        <p:nvPicPr>
          <p:cNvPr id="1030" name="Picture 6" descr="Related imag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58971" y="4587758"/>
            <a:ext cx="882678" cy="7555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Related imag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241497" y="4587758"/>
            <a:ext cx="957235" cy="755544"/>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8" descr="Image result for record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10720" t="11739" r="9843" b="8855"/>
          <a:stretch/>
        </p:blipFill>
        <p:spPr bwMode="auto">
          <a:xfrm>
            <a:off x="5868897" y="5670553"/>
            <a:ext cx="851218" cy="850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95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8495"/>
            <a:ext cx="12525500" cy="5549505"/>
          </a:xfrm>
          <a:prstGeom prst="rect">
            <a:avLst/>
          </a:prstGeom>
        </p:spPr>
      </p:pic>
      <p:sp>
        <p:nvSpPr>
          <p:cNvPr id="175" name="Shape 175"/>
          <p:cNvSpPr txBox="1">
            <a:spLocks noGrp="1"/>
          </p:cNvSpPr>
          <p:nvPr>
            <p:ph type="title"/>
          </p:nvPr>
        </p:nvSpPr>
        <p:spPr>
          <a:xfrm>
            <a:off x="1352556" y="285676"/>
            <a:ext cx="7176300" cy="996000"/>
          </a:xfrm>
          <a:prstGeom prst="rect">
            <a:avLst/>
          </a:prstGeom>
          <a:noFill/>
          <a:ln>
            <a:noFill/>
          </a:ln>
        </p:spPr>
        <p:txBody>
          <a:bodyPr wrap="square" lIns="91425" tIns="45700" rIns="91425" bIns="45700" anchor="ctr" anchorCtr="0">
            <a:noAutofit/>
          </a:bodyPr>
          <a:lstStyle/>
          <a:p>
            <a:pPr lvl="0" indent="-279400"/>
            <a:r>
              <a:rPr lang="es-CO" sz="3200" dirty="0"/>
              <a:t>Producción musical para aficionados</a:t>
            </a:r>
            <a:endParaRPr lang="es-CO" sz="3200" b="1" i="0" u="none" strike="noStrike" cap="none" dirty="0">
              <a:solidFill>
                <a:srgbClr val="FF0000"/>
              </a:solidFill>
              <a:sym typeface="Calibri"/>
            </a:endParaRPr>
          </a:p>
        </p:txBody>
      </p:sp>
      <p:sp>
        <p:nvSpPr>
          <p:cNvPr id="12" name="11 Rectángulo"/>
          <p:cNvSpPr/>
          <p:nvPr/>
        </p:nvSpPr>
        <p:spPr>
          <a:xfrm>
            <a:off x="12192000" y="1308495"/>
            <a:ext cx="2273261" cy="5549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100" b="1" dirty="0">
                <a:solidFill>
                  <a:srgbClr val="FF0000"/>
                </a:solidFill>
              </a:rPr>
              <a:t>- Menú </a:t>
            </a:r>
            <a:r>
              <a:rPr lang="es-ES" sz="1100" b="1" dirty="0" err="1">
                <a:solidFill>
                  <a:srgbClr val="FF0000"/>
                </a:solidFill>
              </a:rPr>
              <a:t>prinicipal</a:t>
            </a:r>
            <a:endParaRPr lang="es-ES" sz="1100" b="1" dirty="0">
              <a:solidFill>
                <a:srgbClr val="FF0000"/>
              </a:solidFill>
            </a:endParaRPr>
          </a:p>
          <a:p>
            <a:endParaRPr lang="es-ES" sz="1100" dirty="0">
              <a:solidFill>
                <a:srgbClr val="FF0000"/>
              </a:solidFill>
            </a:endParaRPr>
          </a:p>
          <a:p>
            <a:r>
              <a:rPr lang="es-ES" sz="1100" dirty="0">
                <a:solidFill>
                  <a:srgbClr val="FF0000"/>
                </a:solidFill>
              </a:rPr>
              <a:t>Cada ícono contiene un roll </a:t>
            </a:r>
            <a:r>
              <a:rPr lang="es-ES" sz="1100" dirty="0" err="1">
                <a:solidFill>
                  <a:srgbClr val="FF0000"/>
                </a:solidFill>
              </a:rPr>
              <a:t>over</a:t>
            </a:r>
            <a:r>
              <a:rPr lang="es-ES" sz="1100" dirty="0">
                <a:solidFill>
                  <a:srgbClr val="FF0000"/>
                </a:solidFill>
              </a:rPr>
              <a:t>  y está vinculado al home de la sección a la que hace mención. </a:t>
            </a:r>
          </a:p>
          <a:p>
            <a:endParaRPr lang="es-ES" sz="1100" dirty="0">
              <a:solidFill>
                <a:srgbClr val="FF0000"/>
              </a:solidFill>
            </a:endParaRPr>
          </a:p>
          <a:p>
            <a:r>
              <a:rPr lang="es-ES" sz="1100" dirty="0">
                <a:solidFill>
                  <a:schemeClr val="tx1">
                    <a:lumMod val="75000"/>
                    <a:lumOff val="25000"/>
                  </a:schemeClr>
                </a:solidFill>
              </a:rPr>
              <a:t>Botón 1. Flecha</a:t>
            </a:r>
            <a:r>
              <a:rPr lang="es-ES" sz="1100" dirty="0">
                <a:solidFill>
                  <a:srgbClr val="FF0000"/>
                </a:solidFill>
              </a:rPr>
              <a:t> hacia adelante. Vincular a diapositiva siguiente. </a:t>
            </a:r>
          </a:p>
          <a:p>
            <a:endParaRPr lang="es-ES" sz="1100" dirty="0">
              <a:solidFill>
                <a:srgbClr val="FF0000"/>
              </a:solidFill>
            </a:endParaRPr>
          </a:p>
          <a:p>
            <a:r>
              <a:rPr lang="es-ES" sz="1100" b="1" dirty="0">
                <a:solidFill>
                  <a:srgbClr val="FF0000"/>
                </a:solidFill>
              </a:rPr>
              <a:t>Buscar animar algún elemento de la consola</a:t>
            </a:r>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1 CuadroTexto"/>
          <p:cNvSpPr txBox="1"/>
          <p:nvPr/>
        </p:nvSpPr>
        <p:spPr>
          <a:xfrm>
            <a:off x="6290863" y="3770032"/>
            <a:ext cx="4225358" cy="1200329"/>
          </a:xfrm>
          <a:prstGeom prst="rect">
            <a:avLst/>
          </a:prstGeom>
          <a:noFill/>
        </p:spPr>
        <p:txBody>
          <a:bodyPr wrap="square" rtlCol="0">
            <a:spAutoFit/>
          </a:bodyPr>
          <a:lstStyle/>
          <a:p>
            <a:r>
              <a:rPr lang="es-ES" sz="2400" b="1" dirty="0"/>
              <a:t>Módulo 2. </a:t>
            </a:r>
          </a:p>
          <a:p>
            <a:r>
              <a:rPr lang="es-ES" sz="2400" b="1" dirty="0"/>
              <a:t>Técnicas de producción, grabación y mezcla</a:t>
            </a:r>
          </a:p>
        </p:txBody>
      </p:sp>
      <p:sp>
        <p:nvSpPr>
          <p:cNvPr id="61" name="60 Llamada rectangular redondeada"/>
          <p:cNvSpPr/>
          <p:nvPr/>
        </p:nvSpPr>
        <p:spPr>
          <a:xfrm>
            <a:off x="6290863" y="1479299"/>
            <a:ext cx="1330036" cy="299754"/>
          </a:xfrm>
          <a:prstGeom prst="wedgeRoundRectCallout">
            <a:avLst>
              <a:gd name="adj1" fmla="val 76593"/>
              <a:gd name="adj2" fmla="val 7204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a:t>
            </a:r>
            <a:endParaRPr lang="en-GB" dirty="0"/>
          </a:p>
        </p:txBody>
      </p:sp>
      <p:sp>
        <p:nvSpPr>
          <p:cNvPr id="62" name="61 Llamada rectangular redondeada"/>
          <p:cNvSpPr/>
          <p:nvPr/>
        </p:nvSpPr>
        <p:spPr>
          <a:xfrm>
            <a:off x="6290863" y="1835774"/>
            <a:ext cx="1330036" cy="299754"/>
          </a:xfrm>
          <a:prstGeom prst="wedgeRoundRectCallout">
            <a:avLst>
              <a:gd name="adj1" fmla="val 77619"/>
              <a:gd name="adj2" fmla="val 4473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a:t>
            </a:r>
            <a:endParaRPr lang="en-GB" dirty="0"/>
          </a:p>
        </p:txBody>
      </p:sp>
      <p:sp>
        <p:nvSpPr>
          <p:cNvPr id="63" name="62 Llamada rectangular redondeada"/>
          <p:cNvSpPr/>
          <p:nvPr/>
        </p:nvSpPr>
        <p:spPr>
          <a:xfrm>
            <a:off x="6290863" y="2210261"/>
            <a:ext cx="1330036" cy="299754"/>
          </a:xfrm>
          <a:prstGeom prst="wedgeRoundRectCallout">
            <a:avLst>
              <a:gd name="adj1" fmla="val 77619"/>
              <a:gd name="adj2" fmla="val 1741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a:t>
            </a:r>
            <a:endParaRPr lang="en-GB" dirty="0"/>
          </a:p>
        </p:txBody>
      </p:sp>
      <p:grpSp>
        <p:nvGrpSpPr>
          <p:cNvPr id="6" name="5 Grupo"/>
          <p:cNvGrpSpPr/>
          <p:nvPr/>
        </p:nvGrpSpPr>
        <p:grpSpPr>
          <a:xfrm>
            <a:off x="7992901" y="1682770"/>
            <a:ext cx="4079938" cy="1477328"/>
            <a:chOff x="191409" y="3411084"/>
            <a:chExt cx="4079938" cy="1477328"/>
          </a:xfrm>
        </p:grpSpPr>
        <p:grpSp>
          <p:nvGrpSpPr>
            <p:cNvPr id="47" name="46 Grupo"/>
            <p:cNvGrpSpPr/>
            <p:nvPr/>
          </p:nvGrpSpPr>
          <p:grpSpPr>
            <a:xfrm>
              <a:off x="191409" y="3411084"/>
              <a:ext cx="4079938" cy="1477328"/>
              <a:chOff x="191409" y="3206394"/>
              <a:chExt cx="4079938" cy="1477328"/>
            </a:xfrm>
          </p:grpSpPr>
          <p:sp>
            <p:nvSpPr>
              <p:cNvPr id="5" name="4 CuadroTexto"/>
              <p:cNvSpPr txBox="1"/>
              <p:nvPr/>
            </p:nvSpPr>
            <p:spPr>
              <a:xfrm>
                <a:off x="307975" y="3206394"/>
                <a:ext cx="3963372" cy="1477328"/>
              </a:xfrm>
              <a:prstGeom prst="rect">
                <a:avLst/>
              </a:prstGeom>
              <a:noFill/>
            </p:spPr>
            <p:txBody>
              <a:bodyPr wrap="square" rtlCol="0">
                <a:spAutoFit/>
              </a:bodyPr>
              <a:lstStyle/>
              <a:p>
                <a:r>
                  <a:rPr lang="es-ES" sz="1800" u="sng" dirty="0"/>
                  <a:t>Introducción y objetivos</a:t>
                </a:r>
              </a:p>
              <a:p>
                <a:r>
                  <a:rPr lang="es-ES" sz="1800" u="sng" dirty="0"/>
                  <a:t>Unidad 1. Preproducción o maqueta</a:t>
                </a:r>
              </a:p>
              <a:p>
                <a:r>
                  <a:rPr lang="es-ES" sz="1800" u="sng" dirty="0"/>
                  <a:t>Unidad 2. Maqueta</a:t>
                </a:r>
              </a:p>
              <a:p>
                <a:r>
                  <a:rPr lang="es-ES" sz="1800" u="sng" dirty="0"/>
                  <a:t>Unidad 3. Grabación y producción</a:t>
                </a:r>
              </a:p>
              <a:p>
                <a:r>
                  <a:rPr lang="es-ES" sz="1800" u="sng" dirty="0"/>
                  <a:t>Cierre</a:t>
                </a:r>
              </a:p>
            </p:txBody>
          </p:sp>
          <p:sp>
            <p:nvSpPr>
              <p:cNvPr id="46" name="45 Triángulo isósceles"/>
              <p:cNvSpPr/>
              <p:nvPr/>
            </p:nvSpPr>
            <p:spPr>
              <a:xfrm rot="5400000">
                <a:off x="107644" y="3319089"/>
                <a:ext cx="288990" cy="111672"/>
              </a:xfrm>
              <a:prstGeom prst="triangle">
                <a:avLst>
                  <a:gd name="adj" fmla="val 529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57 Triángulo isósceles"/>
              <p:cNvSpPr/>
              <p:nvPr/>
            </p:nvSpPr>
            <p:spPr>
              <a:xfrm rot="5400000">
                <a:off x="107644" y="3592729"/>
                <a:ext cx="288990" cy="111672"/>
              </a:xfrm>
              <a:prstGeom prst="triangle">
                <a:avLst>
                  <a:gd name="adj" fmla="val 529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58 Triángulo isósceles"/>
              <p:cNvSpPr/>
              <p:nvPr/>
            </p:nvSpPr>
            <p:spPr>
              <a:xfrm rot="5400000">
                <a:off x="102750" y="3869353"/>
                <a:ext cx="288990" cy="111672"/>
              </a:xfrm>
              <a:prstGeom prst="triangle">
                <a:avLst>
                  <a:gd name="adj" fmla="val 529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54 Triángulo isósceles"/>
            <p:cNvSpPr/>
            <p:nvPr/>
          </p:nvSpPr>
          <p:spPr>
            <a:xfrm rot="5400000">
              <a:off x="105022" y="4321979"/>
              <a:ext cx="288990" cy="111672"/>
            </a:xfrm>
            <a:prstGeom prst="triangle">
              <a:avLst>
                <a:gd name="adj" fmla="val 529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55 Llamada rectangular redondeada"/>
          <p:cNvSpPr/>
          <p:nvPr/>
        </p:nvSpPr>
        <p:spPr>
          <a:xfrm>
            <a:off x="6290863" y="2558169"/>
            <a:ext cx="1330036" cy="299754"/>
          </a:xfrm>
          <a:prstGeom prst="wedgeRoundRectCallout">
            <a:avLst>
              <a:gd name="adj1" fmla="val 77619"/>
              <a:gd name="adj2" fmla="val 1741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a:t>
            </a:r>
            <a:endParaRPr lang="en-GB" dirty="0"/>
          </a:p>
        </p:txBody>
      </p:sp>
      <p:pic>
        <p:nvPicPr>
          <p:cNvPr id="64" name="Picture 4" descr="Image result for play pause record buttons"/>
          <p:cNvPicPr>
            <a:picLocks noChangeAspect="1" noChangeArrowheads="1"/>
          </p:cNvPicPr>
          <p:nvPr/>
        </p:nvPicPr>
        <p:blipFill rotWithShape="1">
          <a:blip r:embed="rId4">
            <a:extLst>
              <a:ext uri="{28A0092B-C50C-407E-A947-70E740481C1C}">
                <a14:useLocalDpi xmlns:a14="http://schemas.microsoft.com/office/drawing/2010/main" val="0"/>
              </a:ext>
            </a:extLst>
          </a:blip>
          <a:srcRect l="62771" b="50000"/>
          <a:stretch/>
        </p:blipFill>
        <p:spPr bwMode="auto">
          <a:xfrm>
            <a:off x="11379958" y="3883376"/>
            <a:ext cx="812042" cy="714375"/>
          </a:xfrm>
          <a:prstGeom prst="rect">
            <a:avLst/>
          </a:prstGeom>
          <a:noFill/>
          <a:extLst>
            <a:ext uri="{909E8E84-426E-40DD-AFC4-6F175D3DCCD1}">
              <a14:hiddenFill xmlns:a14="http://schemas.microsoft.com/office/drawing/2010/main">
                <a:solidFill>
                  <a:srgbClr val="FFFFFF"/>
                </a:solidFill>
              </a14:hiddenFill>
            </a:ext>
          </a:extLst>
        </p:spPr>
      </p:pic>
      <p:sp>
        <p:nvSpPr>
          <p:cNvPr id="65" name="64 Llamada rectangular redondeada"/>
          <p:cNvSpPr/>
          <p:nvPr/>
        </p:nvSpPr>
        <p:spPr>
          <a:xfrm>
            <a:off x="10952430" y="4670607"/>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Botón 1</a:t>
            </a:r>
            <a:endParaRPr lang="en-GB" dirty="0"/>
          </a:p>
        </p:txBody>
      </p:sp>
      <p:sp>
        <p:nvSpPr>
          <p:cNvPr id="66" name="65 Triángulo isósceles"/>
          <p:cNvSpPr/>
          <p:nvPr/>
        </p:nvSpPr>
        <p:spPr>
          <a:xfrm rot="5400000">
            <a:off x="7898494" y="2858359"/>
            <a:ext cx="288990" cy="111672"/>
          </a:xfrm>
          <a:prstGeom prst="triangle">
            <a:avLst>
              <a:gd name="adj" fmla="val 529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66 Llamada rectangular redondeada"/>
          <p:cNvSpPr/>
          <p:nvPr/>
        </p:nvSpPr>
        <p:spPr>
          <a:xfrm>
            <a:off x="6290863" y="2914195"/>
            <a:ext cx="1330036" cy="299754"/>
          </a:xfrm>
          <a:prstGeom prst="wedgeRoundRectCallout">
            <a:avLst>
              <a:gd name="adj1" fmla="val 78825"/>
              <a:gd name="adj2" fmla="val -46809"/>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a:t>
            </a:r>
            <a:endParaRPr lang="en-GB" dirty="0"/>
          </a:p>
        </p:txBody>
      </p:sp>
      <p:sp>
        <p:nvSpPr>
          <p:cNvPr id="26" name="25 Llamada rectangular redondeada"/>
          <p:cNvSpPr/>
          <p:nvPr/>
        </p:nvSpPr>
        <p:spPr>
          <a:xfrm>
            <a:off x="3949287" y="4701377"/>
            <a:ext cx="1124239" cy="509252"/>
          </a:xfrm>
          <a:prstGeom prst="wedgeRoundRectCallout">
            <a:avLst>
              <a:gd name="adj1" fmla="val -164726"/>
              <a:gd name="adj2" fmla="val -201435"/>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Animar consola</a:t>
            </a:r>
            <a:endParaRPr lang="en-GB" dirty="0"/>
          </a:p>
        </p:txBody>
      </p:sp>
    </p:spTree>
    <p:extLst>
      <p:ext uri="{BB962C8B-B14F-4D97-AF65-F5344CB8AC3E}">
        <p14:creationId xmlns:p14="http://schemas.microsoft.com/office/powerpoint/2010/main" val="1190035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5" name="4 Rectángulo"/>
          <p:cNvSpPr/>
          <p:nvPr/>
        </p:nvSpPr>
        <p:spPr>
          <a:xfrm>
            <a:off x="2622" y="4784533"/>
            <a:ext cx="6284687" cy="129129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80 Grupo"/>
          <p:cNvGrpSpPr/>
          <p:nvPr/>
        </p:nvGrpSpPr>
        <p:grpSpPr>
          <a:xfrm>
            <a:off x="7376076" y="1292065"/>
            <a:ext cx="4585303" cy="769367"/>
            <a:chOff x="7376076" y="1292065"/>
            <a:chExt cx="4585303"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srcRect/>
              <a:stretch/>
            </p:blipFill>
            <p:spPr>
              <a:xfrm>
                <a:off x="4365815" y="1262073"/>
                <a:ext cx="437081" cy="437081"/>
              </a:xfrm>
              <a:prstGeom prst="rect">
                <a:avLst/>
              </a:prstGeom>
              <a:noFill/>
              <a:ln>
                <a:noFill/>
              </a:ln>
            </p:spPr>
          </p:pic>
        </p:grpSp>
        <p:sp>
          <p:nvSpPr>
            <p:cNvPr id="83" name="Google Shape;382;p21"/>
            <p:cNvSpPr/>
            <p:nvPr/>
          </p:nvSpPr>
          <p:spPr>
            <a:xfrm>
              <a:off x="11039976"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Tema 4. Voces</a:t>
            </a:r>
            <a:endParaRPr lang="en-GB" sz="2800" dirty="0"/>
          </a:p>
        </p:txBody>
      </p:sp>
      <p:grpSp>
        <p:nvGrpSpPr>
          <p:cNvPr id="11" name="10 Grupo"/>
          <p:cNvGrpSpPr/>
          <p:nvPr/>
        </p:nvGrpSpPr>
        <p:grpSpPr>
          <a:xfrm>
            <a:off x="-430497" y="4020171"/>
            <a:ext cx="650832" cy="615722"/>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2. Grabación y producción</a:t>
            </a:r>
            <a:br>
              <a:rPr lang="es-ES" sz="1100" dirty="0">
                <a:solidFill>
                  <a:srgbClr val="FF0000"/>
                </a:solidFill>
              </a:rPr>
            </a:br>
            <a:r>
              <a:rPr lang="es-ES" sz="1100" dirty="0">
                <a:solidFill>
                  <a:srgbClr val="FF0000"/>
                </a:solidFill>
              </a:rPr>
              <a:t>Tema 4. Voces</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2.</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1.La batería / percusión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Bajo</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Instrumentación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4. Voces</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T4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La imagen puede </a:t>
            </a:r>
            <a:r>
              <a:rPr lang="es-ES" sz="1100" dirty="0" err="1">
                <a:solidFill>
                  <a:srgbClr val="FF0000"/>
                </a:solidFill>
              </a:rPr>
              <a:t>hipervincularse</a:t>
            </a:r>
            <a:r>
              <a:rPr lang="es-ES" sz="1100" dirty="0">
                <a:solidFill>
                  <a:srgbClr val="FF0000"/>
                </a:solidFill>
              </a:rPr>
              <a:t> a este enlace:</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lvl="0">
              <a:buClr>
                <a:srgbClr val="3F3F3F"/>
              </a:buClr>
              <a:buSzPts val="1100"/>
            </a:pPr>
            <a:r>
              <a:rPr lang="es-ES" sz="1100" dirty="0">
                <a:solidFill>
                  <a:srgbClr val="FF0000"/>
                </a:solidFill>
                <a:hlinkClick r:id="rId5"/>
              </a:rPr>
              <a:t>https://bit.ly/2VcAZaq</a:t>
            </a:r>
            <a:endParaRPr lang="es-ES" sz="1100" dirty="0">
              <a:solidFill>
                <a:srgbClr val="FF0000"/>
              </a:solidFill>
            </a:endParaRPr>
          </a:p>
          <a:p>
            <a:pPr lvl="0">
              <a:buClr>
                <a:srgbClr val="3F3F3F"/>
              </a:buClr>
              <a:buSzPts val="1100"/>
            </a:pPr>
            <a:endParaRPr lang="es-ES" sz="1100" dirty="0">
              <a:solidFill>
                <a:srgbClr val="FF0000"/>
              </a:solidFill>
            </a:endParaRPr>
          </a:p>
          <a:p>
            <a:pPr lvl="0">
              <a:buClr>
                <a:srgbClr val="3F3F3F"/>
              </a:buClr>
              <a:buSzPts val="1100"/>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27" name="Google Shape;381;p21"/>
          <p:cNvSpPr/>
          <p:nvPr/>
        </p:nvSpPr>
        <p:spPr>
          <a:xfrm>
            <a:off x="10343473" y="1350525"/>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nvGrpSpPr>
          <p:cNvPr id="13" name="12 Grupo"/>
          <p:cNvGrpSpPr/>
          <p:nvPr/>
        </p:nvGrpSpPr>
        <p:grpSpPr>
          <a:xfrm>
            <a:off x="11724439" y="3838240"/>
            <a:ext cx="699393" cy="661663"/>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utoShape 2" descr="Image result for guitarras acÃºstica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guitarras acÃºstica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8" descr="Image result for record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6" name="Picture 10"/>
          <p:cNvPicPr/>
          <p:nvPr/>
        </p:nvPicPr>
        <p:blipFill>
          <a:blip r:embed="rId6">
            <a:extLst>
              <a:ext uri="{28A0092B-C50C-407E-A947-70E740481C1C}">
                <a14:useLocalDpi xmlns:a14="http://schemas.microsoft.com/office/drawing/2010/main" val="0"/>
              </a:ext>
            </a:extLst>
          </a:blip>
          <a:stretch>
            <a:fillRect/>
          </a:stretch>
        </p:blipFill>
        <p:spPr>
          <a:xfrm>
            <a:off x="7146112" y="2176901"/>
            <a:ext cx="4165600" cy="4584700"/>
          </a:xfrm>
          <a:prstGeom prst="rect">
            <a:avLst/>
          </a:prstGeom>
        </p:spPr>
      </p:pic>
      <p:sp>
        <p:nvSpPr>
          <p:cNvPr id="17" name="16 Rectángulo"/>
          <p:cNvSpPr/>
          <p:nvPr/>
        </p:nvSpPr>
        <p:spPr>
          <a:xfrm>
            <a:off x="624116" y="2559660"/>
            <a:ext cx="5660571" cy="3385542"/>
          </a:xfrm>
          <a:prstGeom prst="rect">
            <a:avLst/>
          </a:prstGeom>
        </p:spPr>
        <p:txBody>
          <a:bodyPr wrap="square">
            <a:spAutoFit/>
          </a:bodyPr>
          <a:lstStyle/>
          <a:p>
            <a:r>
              <a:rPr lang="es-ES" sz="1600" b="1" dirty="0"/>
              <a:t>Tras grabar la voz, </a:t>
            </a:r>
            <a:r>
              <a:rPr lang="es-ES" dirty="0"/>
              <a:t>y para ajustarse a lo generalizado en la música popular actual, </a:t>
            </a:r>
            <a:r>
              <a:rPr lang="es-ES" sz="1600" b="1" dirty="0"/>
              <a:t>se afinan las voces. </a:t>
            </a:r>
          </a:p>
          <a:p>
            <a:endParaRPr lang="es-ES" dirty="0"/>
          </a:p>
          <a:p>
            <a:r>
              <a:rPr lang="es-ES" dirty="0"/>
              <a:t>Este proceso es muy delicado ya que al buscar mejorar la interpretación vocal es posible dañarla. </a:t>
            </a:r>
          </a:p>
          <a:p>
            <a:endParaRPr lang="es-ES" dirty="0"/>
          </a:p>
          <a:p>
            <a:r>
              <a:rPr lang="es-ES" dirty="0"/>
              <a:t>Es indispensable tener en consideración el género musical que se está trabajando para así ceñirse a la estética vocal y a los parámetros de afinación. </a:t>
            </a:r>
          </a:p>
          <a:p>
            <a:endParaRPr lang="es-ES" dirty="0"/>
          </a:p>
          <a:p>
            <a:r>
              <a:rPr lang="es-ES" dirty="0"/>
              <a:t>Por ejemplo, en la música urbana se suele afinar la voz de manera casi robótica y esto funciona bien con el género; pero en el caso de la canción </a:t>
            </a:r>
            <a:r>
              <a:rPr lang="es-ES" i="1" dirty="0"/>
              <a:t>Encontrarnos</a:t>
            </a:r>
            <a:r>
              <a:rPr lang="es-ES" dirty="0"/>
              <a:t>, la afinación busca corregir leves desafinadas en la voz, manteniendo la naturalidad de la interpretación.</a:t>
            </a:r>
            <a:endParaRPr lang="en-GB" dirty="0"/>
          </a:p>
        </p:txBody>
      </p:sp>
      <p:sp>
        <p:nvSpPr>
          <p:cNvPr id="18" name="17 Rectángulo"/>
          <p:cNvSpPr/>
          <p:nvPr/>
        </p:nvSpPr>
        <p:spPr>
          <a:xfrm>
            <a:off x="2815772" y="6238381"/>
            <a:ext cx="4214226" cy="523220"/>
          </a:xfrm>
          <a:prstGeom prst="rect">
            <a:avLst/>
          </a:prstGeom>
        </p:spPr>
        <p:txBody>
          <a:bodyPr wrap="square">
            <a:spAutoFit/>
          </a:bodyPr>
          <a:lstStyle/>
          <a:p>
            <a:pPr algn="r"/>
            <a:r>
              <a:rPr lang="es-ES" i="1" dirty="0" err="1"/>
              <a:t>Melodyne</a:t>
            </a:r>
            <a:r>
              <a:rPr lang="es-ES" i="1" dirty="0"/>
              <a:t>: software especializado en la afinación de voces y de instrumentos</a:t>
            </a:r>
            <a:endParaRPr lang="en-GB" dirty="0"/>
          </a:p>
        </p:txBody>
      </p:sp>
    </p:spTree>
    <p:extLst>
      <p:ext uri="{BB962C8B-B14F-4D97-AF65-F5344CB8AC3E}">
        <p14:creationId xmlns:p14="http://schemas.microsoft.com/office/powerpoint/2010/main" val="3975271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Actividad de Aprendizaje</a:t>
            </a:r>
            <a:endParaRPr lang="en-GB" sz="2800" dirty="0"/>
          </a:p>
        </p:txBody>
      </p:sp>
      <p:grpSp>
        <p:nvGrpSpPr>
          <p:cNvPr id="13" name="12 Grupo"/>
          <p:cNvGrpSpPr/>
          <p:nvPr/>
        </p:nvGrpSpPr>
        <p:grpSpPr>
          <a:xfrm>
            <a:off x="11223242" y="3559479"/>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1" y="365760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Rectángulo"/>
          <p:cNvSpPr/>
          <p:nvPr/>
        </p:nvSpPr>
        <p:spPr>
          <a:xfrm>
            <a:off x="-3" y="1309471"/>
            <a:ext cx="6371773" cy="15063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lumMod val="85000"/>
                    <a:lumOff val="15000"/>
                  </a:schemeClr>
                </a:solidFill>
              </a:rPr>
              <a:t>Finalizó la unidad 2</a:t>
            </a:r>
            <a:endParaRPr lang="en-GB" sz="3200" dirty="0">
              <a:solidFill>
                <a:schemeClr val="tx1">
                  <a:lumMod val="85000"/>
                  <a:lumOff val="15000"/>
                </a:schemeClr>
              </a:solidFill>
            </a:endParaRPr>
          </a:p>
        </p:txBody>
      </p:sp>
      <p:sp>
        <p:nvSpPr>
          <p:cNvPr id="12" name="11 CuadroTexto"/>
          <p:cNvSpPr txBox="1"/>
          <p:nvPr/>
        </p:nvSpPr>
        <p:spPr>
          <a:xfrm>
            <a:off x="1428497" y="2948841"/>
            <a:ext cx="4980158" cy="646331"/>
          </a:xfrm>
          <a:prstGeom prst="rect">
            <a:avLst/>
          </a:prstGeom>
          <a:noFill/>
        </p:spPr>
        <p:txBody>
          <a:bodyPr wrap="square" rtlCol="0">
            <a:spAutoFit/>
          </a:bodyPr>
          <a:lstStyle/>
          <a:p>
            <a:r>
              <a:rPr lang="es-ES" sz="1800" b="1" dirty="0"/>
              <a:t>Determine cuál es el </a:t>
            </a:r>
            <a:r>
              <a:rPr lang="es-ES" sz="1800" b="1" dirty="0">
                <a:solidFill>
                  <a:srgbClr val="00B050"/>
                </a:solidFill>
              </a:rPr>
              <a:t>orden recomendado para grabar</a:t>
            </a:r>
            <a:endParaRPr lang="en-GB" sz="1800" b="1" dirty="0">
              <a:solidFill>
                <a:srgbClr val="00B050"/>
              </a:solidFill>
            </a:endParaRPr>
          </a:p>
        </p:txBody>
      </p:sp>
      <p:sp>
        <p:nvSpPr>
          <p:cNvPr id="14" name="AutoShape 4" descr="Image result for archivo audio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14 Rectángulo"/>
          <p:cNvSpPr/>
          <p:nvPr/>
        </p:nvSpPr>
        <p:spPr>
          <a:xfrm>
            <a:off x="6769754" y="4026328"/>
            <a:ext cx="3217595" cy="1600438"/>
          </a:xfrm>
          <a:prstGeom prst="rect">
            <a:avLst/>
          </a:prstGeom>
        </p:spPr>
        <p:txBody>
          <a:bodyPr wrap="square">
            <a:spAutoFit/>
          </a:bodyPr>
          <a:lstStyle/>
          <a:p>
            <a:pPr lvl="0"/>
            <a:r>
              <a:rPr lang="es-ES" b="1" dirty="0">
                <a:solidFill>
                  <a:srgbClr val="00B050"/>
                </a:solidFill>
              </a:rPr>
              <a:t>Respuesta: </a:t>
            </a:r>
          </a:p>
          <a:p>
            <a:pPr marL="342900" lvl="0" indent="-342900">
              <a:buAutoNum type="arabicPeriod"/>
            </a:pPr>
            <a:r>
              <a:rPr lang="es-ES" b="1" dirty="0">
                <a:solidFill>
                  <a:srgbClr val="00B050"/>
                </a:solidFill>
              </a:rPr>
              <a:t>Batería</a:t>
            </a:r>
          </a:p>
          <a:p>
            <a:pPr marL="342900" lvl="0" indent="-342900">
              <a:buAutoNum type="arabicPeriod"/>
            </a:pPr>
            <a:r>
              <a:rPr lang="es-ES" b="1" dirty="0">
                <a:solidFill>
                  <a:srgbClr val="00B050"/>
                </a:solidFill>
              </a:rPr>
              <a:t>Bajo</a:t>
            </a:r>
          </a:p>
          <a:p>
            <a:pPr marL="342900" lvl="0" indent="-342900">
              <a:buAutoNum type="arabicPeriod"/>
            </a:pPr>
            <a:r>
              <a:rPr lang="es-ES" b="1" dirty="0">
                <a:solidFill>
                  <a:srgbClr val="00B050"/>
                </a:solidFill>
              </a:rPr>
              <a:t>Guitarras</a:t>
            </a:r>
          </a:p>
          <a:p>
            <a:pPr marL="342900" lvl="0" indent="-342900">
              <a:buAutoNum type="arabicPeriod"/>
            </a:pPr>
            <a:r>
              <a:rPr lang="es-ES" b="1" dirty="0">
                <a:solidFill>
                  <a:srgbClr val="00B050"/>
                </a:solidFill>
              </a:rPr>
              <a:t>Teclados</a:t>
            </a:r>
          </a:p>
          <a:p>
            <a:pPr marL="342900" lvl="0" indent="-342900">
              <a:buAutoNum type="arabicPeriod"/>
            </a:pPr>
            <a:r>
              <a:rPr lang="es-ES" b="1" dirty="0">
                <a:solidFill>
                  <a:srgbClr val="00B050"/>
                </a:solidFill>
              </a:rPr>
              <a:t>Trompetas</a:t>
            </a:r>
          </a:p>
          <a:p>
            <a:pPr marL="342900" lvl="0" indent="-342900">
              <a:buAutoNum type="arabicPeriod"/>
            </a:pPr>
            <a:r>
              <a:rPr lang="es-ES" b="1" dirty="0">
                <a:solidFill>
                  <a:srgbClr val="00B050"/>
                </a:solidFill>
              </a:rPr>
              <a:t>Voz</a:t>
            </a:r>
            <a:endParaRPr lang="en-GB" b="1" dirty="0">
              <a:solidFill>
                <a:srgbClr val="00B05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4163273213"/>
              </p:ext>
            </p:extLst>
          </p:nvPr>
        </p:nvGraphicFramePr>
        <p:xfrm>
          <a:off x="1284473" y="4005562"/>
          <a:ext cx="5246955" cy="2225040"/>
        </p:xfrm>
        <a:graphic>
          <a:graphicData uri="http://schemas.openxmlformats.org/drawingml/2006/table">
            <a:tbl>
              <a:tblPr firstRow="1" bandRow="1">
                <a:tableStyleId>{5940675A-B579-460E-94D1-54222C63F5DA}</a:tableStyleId>
              </a:tblPr>
              <a:tblGrid>
                <a:gridCol w="674956">
                  <a:extLst>
                    <a:ext uri="{9D8B030D-6E8A-4147-A177-3AD203B41FA5}">
                      <a16:colId xmlns:a16="http://schemas.microsoft.com/office/drawing/2014/main" val="20000"/>
                    </a:ext>
                  </a:extLst>
                </a:gridCol>
                <a:gridCol w="4571999">
                  <a:extLst>
                    <a:ext uri="{9D8B030D-6E8A-4147-A177-3AD203B41FA5}">
                      <a16:colId xmlns:a16="http://schemas.microsoft.com/office/drawing/2014/main" val="20001"/>
                    </a:ext>
                  </a:extLst>
                </a:gridCol>
              </a:tblGrid>
              <a:tr h="370840">
                <a:tc>
                  <a:txBody>
                    <a:bodyPr/>
                    <a:lstStyle/>
                    <a:p>
                      <a:r>
                        <a:rPr lang="es-ES" dirty="0"/>
                        <a:t>1. </a:t>
                      </a:r>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r>
                        <a:rPr lang="es-ES" dirty="0"/>
                        <a:t>2.</a:t>
                      </a:r>
                      <a:endParaRPr lang="en-GB" dirty="0"/>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es-ES" dirty="0"/>
                        <a:t>3</a:t>
                      </a:r>
                      <a:endParaRPr lang="en-GB" dirty="0"/>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r>
                        <a:rPr lang="es-ES" dirty="0"/>
                        <a:t>4</a:t>
                      </a:r>
                      <a:endParaRPr lang="en-GB" dirty="0"/>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r>
                        <a:rPr lang="es-ES" dirty="0"/>
                        <a:t>5</a:t>
                      </a:r>
                      <a:endParaRPr lang="en-GB" dirty="0"/>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r>
                        <a:rPr lang="es-ES" dirty="0"/>
                        <a:t>6</a:t>
                      </a:r>
                      <a:endParaRPr lang="en-GB" dirty="0"/>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7" name="6 CuadroTexto"/>
          <p:cNvSpPr txBox="1"/>
          <p:nvPr/>
        </p:nvSpPr>
        <p:spPr>
          <a:xfrm>
            <a:off x="6769754" y="3148896"/>
            <a:ext cx="3441214" cy="523220"/>
          </a:xfrm>
          <a:prstGeom prst="rect">
            <a:avLst/>
          </a:prstGeom>
          <a:noFill/>
        </p:spPr>
        <p:txBody>
          <a:bodyPr wrap="square" rtlCol="0">
            <a:spAutoFit/>
          </a:bodyPr>
          <a:lstStyle/>
          <a:p>
            <a:r>
              <a:rPr lang="es-ES" dirty="0"/>
              <a:t>Palabras: voz, batería, teclados, guitarras, bajo, trompetas</a:t>
            </a:r>
            <a:endParaRPr lang="en-GB" dirty="0"/>
          </a:p>
        </p:txBody>
      </p:sp>
      <p:sp>
        <p:nvSpPr>
          <p:cNvPr id="31"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FF0000"/>
                </a:solidFill>
                <a:sym typeface="Arial"/>
              </a:rPr>
              <a:t>Actividad 1.</a:t>
            </a: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FF0000"/>
                </a:solidFill>
                <a:sym typeface="Arial"/>
              </a:rPr>
              <a:t>Se recomienda utilizar </a:t>
            </a:r>
            <a:r>
              <a:rPr lang="es-ES" sz="1100" b="1" i="0" u="none" strike="noStrike" cap="none" dirty="0" err="1">
                <a:solidFill>
                  <a:srgbClr val="FF0000"/>
                </a:solidFill>
                <a:sym typeface="Arial"/>
              </a:rPr>
              <a:t>Drag</a:t>
            </a:r>
            <a:r>
              <a:rPr lang="es-ES" sz="1100" b="1" i="0" u="none" strike="noStrike" cap="none" dirty="0">
                <a:solidFill>
                  <a:srgbClr val="FF0000"/>
                </a:solidFill>
                <a:sym typeface="Arial"/>
              </a:rPr>
              <a:t> </a:t>
            </a:r>
            <a:r>
              <a:rPr lang="es-ES" sz="1100" b="1" i="0" u="none" strike="noStrike" cap="none" dirty="0" err="1">
                <a:solidFill>
                  <a:srgbClr val="FF0000"/>
                </a:solidFill>
                <a:sym typeface="Arial"/>
              </a:rPr>
              <a:t>the</a:t>
            </a:r>
            <a:r>
              <a:rPr lang="es-ES" sz="1100" b="1" i="0" u="none" strike="noStrike" cap="none" dirty="0">
                <a:solidFill>
                  <a:srgbClr val="FF0000"/>
                </a:solidFill>
                <a:sym typeface="Arial"/>
              </a:rPr>
              <a:t> </a:t>
            </a:r>
            <a:r>
              <a:rPr lang="es-ES" sz="1100" b="1" i="0" u="none" strike="noStrike" cap="none" dirty="0" err="1">
                <a:solidFill>
                  <a:srgbClr val="FF0000"/>
                </a:solidFill>
                <a:sym typeface="Arial"/>
              </a:rPr>
              <a:t>words</a:t>
            </a:r>
            <a:r>
              <a:rPr lang="es-ES" sz="1100" b="1" i="0" u="none" strike="noStrike" cap="none" dirty="0">
                <a:solidFill>
                  <a:srgbClr val="FF0000"/>
                </a:solidFill>
                <a:sym typeface="Arial"/>
              </a:rPr>
              <a:t>. </a:t>
            </a: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FF0000"/>
                </a:solidFill>
                <a:sym typeface="Arial"/>
              </a:rPr>
              <a:t>Pregunta: </a:t>
            </a: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FF0000"/>
              </a:solidFill>
            </a:endParaRPr>
          </a:p>
          <a:p>
            <a:pPr>
              <a:buClr>
                <a:srgbClr val="3F3F3F"/>
              </a:buClr>
              <a:buSzPts val="1100"/>
            </a:pPr>
            <a:r>
              <a:rPr lang="es-ES" sz="1100" b="1" dirty="0"/>
              <a:t>Determine cuál es el </a:t>
            </a:r>
            <a:r>
              <a:rPr lang="es-ES" sz="1100" b="1" dirty="0">
                <a:solidFill>
                  <a:srgbClr val="00B050"/>
                </a:solidFill>
              </a:rPr>
              <a:t>orden recomendado para grabar</a:t>
            </a:r>
            <a:endParaRPr lang="en-GB" sz="1100" b="1" dirty="0">
              <a:solidFill>
                <a:srgbClr val="00B050"/>
              </a:solidFill>
            </a:endParaRPr>
          </a:p>
          <a:p>
            <a:pPr marL="0" marR="0" lvl="0" indent="0" algn="l" rtl="0">
              <a:lnSpc>
                <a:spcPct val="100000"/>
              </a:lnSpc>
              <a:spcBef>
                <a:spcPts val="0"/>
              </a:spcBef>
              <a:spcAft>
                <a:spcPts val="0"/>
              </a:spcAft>
              <a:buClr>
                <a:srgbClr val="3F3F3F"/>
              </a:buClr>
              <a:buSzPts val="1100"/>
              <a:buFont typeface="Arial"/>
              <a:buNone/>
            </a:pPr>
            <a:endParaRPr lang="es-ES" sz="1100" b="1" i="0" u="none" strike="noStrike" cap="none" dirty="0">
              <a:solidFill>
                <a:srgbClr val="FF0000"/>
              </a:solidFill>
              <a:sym typeface="Arial"/>
            </a:endParaRP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lvl="0">
              <a:buClr>
                <a:srgbClr val="3F3F3F"/>
              </a:buClr>
              <a:buSzPts val="1100"/>
            </a:pPr>
            <a:endParaRPr lang="es-ES" sz="1100" dirty="0">
              <a:solidFill>
                <a:srgbClr val="FF0000"/>
              </a:solidFill>
            </a:endParaRPr>
          </a:p>
          <a:p>
            <a:pPr lvl="0">
              <a:buClr>
                <a:srgbClr val="3F3F3F"/>
              </a:buClr>
              <a:buSzPts val="1100"/>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32" name="31 Rectángulo"/>
          <p:cNvSpPr/>
          <p:nvPr/>
        </p:nvSpPr>
        <p:spPr>
          <a:xfrm>
            <a:off x="6408655" y="2037783"/>
            <a:ext cx="5291906" cy="77798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lumMod val="85000"/>
                    <a:lumOff val="15000"/>
                  </a:schemeClr>
                </a:solidFill>
              </a:rPr>
              <a:t>Actividad 1</a:t>
            </a:r>
            <a:endParaRPr lang="en-GB" sz="3200" dirty="0">
              <a:solidFill>
                <a:schemeClr val="tx1">
                  <a:lumMod val="85000"/>
                  <a:lumOff val="15000"/>
                </a:schemeClr>
              </a:solidFill>
            </a:endParaRPr>
          </a:p>
        </p:txBody>
      </p:sp>
      <p:grpSp>
        <p:nvGrpSpPr>
          <p:cNvPr id="8" name="7 Grupo"/>
          <p:cNvGrpSpPr/>
          <p:nvPr/>
        </p:nvGrpSpPr>
        <p:grpSpPr>
          <a:xfrm>
            <a:off x="7376076" y="1292065"/>
            <a:ext cx="4585303" cy="769367"/>
            <a:chOff x="7376076" y="1292065"/>
            <a:chExt cx="4585303" cy="769367"/>
          </a:xfrm>
        </p:grpSpPr>
        <p:grpSp>
          <p:nvGrpSpPr>
            <p:cNvPr id="34" name="33 Grupo"/>
            <p:cNvGrpSpPr/>
            <p:nvPr/>
          </p:nvGrpSpPr>
          <p:grpSpPr>
            <a:xfrm>
              <a:off x="7376076" y="1292065"/>
              <a:ext cx="4585303" cy="769367"/>
              <a:chOff x="7376076" y="1292065"/>
              <a:chExt cx="4585303" cy="769367"/>
            </a:xfrm>
          </p:grpSpPr>
          <p:grpSp>
            <p:nvGrpSpPr>
              <p:cNvPr id="35" name="Google Shape;380;p21"/>
              <p:cNvGrpSpPr/>
              <p:nvPr/>
            </p:nvGrpSpPr>
            <p:grpSpPr>
              <a:xfrm>
                <a:off x="7376076" y="1292065"/>
                <a:ext cx="1463124" cy="769367"/>
                <a:chOff x="4365815" y="1262073"/>
                <a:chExt cx="831207" cy="437081"/>
              </a:xfrm>
            </p:grpSpPr>
            <p:sp>
              <p:nvSpPr>
                <p:cNvPr id="37"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38" name="Google Shape;383;p21" descr="Image result for Home Png icon"/>
                <p:cNvPicPr preferRelativeResize="0"/>
                <p:nvPr/>
              </p:nvPicPr>
              <p:blipFill rotWithShape="1">
                <a:blip r:embed="rId4"/>
                <a:srcRect/>
                <a:stretch/>
              </p:blipFill>
              <p:spPr>
                <a:xfrm>
                  <a:off x="4365815" y="1262073"/>
                  <a:ext cx="437081" cy="437081"/>
                </a:xfrm>
                <a:prstGeom prst="rect">
                  <a:avLst/>
                </a:prstGeom>
                <a:noFill/>
                <a:ln>
                  <a:noFill/>
                </a:ln>
              </p:spPr>
            </p:pic>
          </p:grpSp>
          <p:sp>
            <p:nvSpPr>
              <p:cNvPr id="36" name="Google Shape;382;p21"/>
              <p:cNvSpPr/>
              <p:nvPr/>
            </p:nvSpPr>
            <p:spPr>
              <a:xfrm>
                <a:off x="11039976" y="1345213"/>
                <a:ext cx="921403"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40"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41"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42"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716" t="25699" r="11015" b="16146"/>
          <a:stretch/>
        </p:blipFill>
        <p:spPr bwMode="auto">
          <a:xfrm>
            <a:off x="10675128" y="4232009"/>
            <a:ext cx="6100496" cy="248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423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Actividad de Aprendizaje</a:t>
            </a:r>
            <a:endParaRPr lang="en-GB" sz="2800" dirty="0"/>
          </a:p>
        </p:txBody>
      </p:sp>
      <p:grpSp>
        <p:nvGrpSpPr>
          <p:cNvPr id="13" name="12 Grupo"/>
          <p:cNvGrpSpPr/>
          <p:nvPr/>
        </p:nvGrpSpPr>
        <p:grpSpPr>
          <a:xfrm>
            <a:off x="11223242" y="3559479"/>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1" y="365760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AutoShape 4" descr="Image result for archivo audio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FF0000"/>
                </a:solidFill>
                <a:sym typeface="Arial"/>
              </a:rPr>
              <a:t>Actividad 2.</a:t>
            </a:r>
            <a:endParaRPr lang="es-ES" sz="1100" dirty="0">
              <a:solidFill>
                <a:srgbClr val="FF0000"/>
              </a:solidFill>
            </a:endParaRPr>
          </a:p>
          <a:p>
            <a:pPr lvl="0">
              <a:buClr>
                <a:srgbClr val="3F3F3F"/>
              </a:buClr>
              <a:buSzPts val="1100"/>
            </a:pPr>
            <a:endParaRPr lang="es-ES" sz="1100" dirty="0">
              <a:solidFill>
                <a:srgbClr val="FF0000"/>
              </a:solidFill>
            </a:endParaRPr>
          </a:p>
          <a:p>
            <a:pPr lvl="0">
              <a:buClr>
                <a:srgbClr val="3F3F3F"/>
              </a:buClr>
              <a:buSzPts val="1100"/>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24" name="23 Rectángulo"/>
          <p:cNvSpPr/>
          <p:nvPr/>
        </p:nvSpPr>
        <p:spPr>
          <a:xfrm>
            <a:off x="-3" y="2168412"/>
            <a:ext cx="5950859" cy="6538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lumMod val="85000"/>
                    <a:lumOff val="15000"/>
                  </a:schemeClr>
                </a:solidFill>
              </a:rPr>
              <a:t>Actividad 2</a:t>
            </a:r>
            <a:endParaRPr lang="en-GB" sz="3200" dirty="0">
              <a:solidFill>
                <a:schemeClr val="tx1">
                  <a:lumMod val="85000"/>
                  <a:lumOff val="15000"/>
                </a:schemeClr>
              </a:solidFill>
            </a:endParaRPr>
          </a:p>
        </p:txBody>
      </p:sp>
      <p:grpSp>
        <p:nvGrpSpPr>
          <p:cNvPr id="25" name="24 Grupo"/>
          <p:cNvGrpSpPr/>
          <p:nvPr/>
        </p:nvGrpSpPr>
        <p:grpSpPr>
          <a:xfrm>
            <a:off x="7376076" y="1292065"/>
            <a:ext cx="4585303" cy="769367"/>
            <a:chOff x="7376076" y="1292065"/>
            <a:chExt cx="4585303" cy="769367"/>
          </a:xfrm>
        </p:grpSpPr>
        <p:grpSp>
          <p:nvGrpSpPr>
            <p:cNvPr id="26" name="25 Grupo"/>
            <p:cNvGrpSpPr/>
            <p:nvPr/>
          </p:nvGrpSpPr>
          <p:grpSpPr>
            <a:xfrm>
              <a:off x="7376076" y="1292065"/>
              <a:ext cx="4585303" cy="769367"/>
              <a:chOff x="7376076" y="1292065"/>
              <a:chExt cx="4585303" cy="769367"/>
            </a:xfrm>
          </p:grpSpPr>
          <p:grpSp>
            <p:nvGrpSpPr>
              <p:cNvPr id="32" name="Google Shape;380;p21"/>
              <p:cNvGrpSpPr/>
              <p:nvPr/>
            </p:nvGrpSpPr>
            <p:grpSpPr>
              <a:xfrm>
                <a:off x="7376076" y="1292065"/>
                <a:ext cx="1463124" cy="769367"/>
                <a:chOff x="4365815" y="1262073"/>
                <a:chExt cx="831207" cy="437081"/>
              </a:xfrm>
            </p:grpSpPr>
            <p:sp>
              <p:nvSpPr>
                <p:cNvPr id="35"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36" name="Google Shape;383;p21" descr="Image result for Home Png icon"/>
                <p:cNvPicPr preferRelativeResize="0"/>
                <p:nvPr/>
              </p:nvPicPr>
              <p:blipFill rotWithShape="1">
                <a:blip r:embed="rId4"/>
                <a:srcRect/>
                <a:stretch/>
              </p:blipFill>
              <p:spPr>
                <a:xfrm>
                  <a:off x="4365815" y="1262073"/>
                  <a:ext cx="437081" cy="437081"/>
                </a:xfrm>
                <a:prstGeom prst="rect">
                  <a:avLst/>
                </a:prstGeom>
                <a:noFill/>
                <a:ln>
                  <a:noFill/>
                </a:ln>
              </p:spPr>
            </p:pic>
          </p:grpSp>
          <p:sp>
            <p:nvSpPr>
              <p:cNvPr id="34" name="Google Shape;382;p21"/>
              <p:cNvSpPr/>
              <p:nvPr/>
            </p:nvSpPr>
            <p:spPr>
              <a:xfrm>
                <a:off x="11039976" y="1345213"/>
                <a:ext cx="921403"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7"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8"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31"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sp>
        <p:nvSpPr>
          <p:cNvPr id="37" name="36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2" name="1 CuadroTexto"/>
          <p:cNvSpPr txBox="1"/>
          <p:nvPr/>
        </p:nvSpPr>
        <p:spPr>
          <a:xfrm>
            <a:off x="1190171" y="3093291"/>
            <a:ext cx="5570756" cy="369332"/>
          </a:xfrm>
          <a:prstGeom prst="rect">
            <a:avLst/>
          </a:prstGeom>
          <a:noFill/>
        </p:spPr>
        <p:txBody>
          <a:bodyPr wrap="none" rtlCol="0">
            <a:spAutoFit/>
          </a:bodyPr>
          <a:lstStyle/>
          <a:p>
            <a:r>
              <a:rPr lang="es-ES" sz="1800" dirty="0"/>
              <a:t>Preguntas de selección múltiple con única respuesta</a:t>
            </a:r>
            <a:endParaRPr lang="en-GB" sz="1800" dirty="0"/>
          </a:p>
        </p:txBody>
      </p:sp>
      <p:sp>
        <p:nvSpPr>
          <p:cNvPr id="3" name="2 Rectángulo"/>
          <p:cNvSpPr/>
          <p:nvPr/>
        </p:nvSpPr>
        <p:spPr>
          <a:xfrm>
            <a:off x="1190171" y="3779115"/>
            <a:ext cx="5080000" cy="2462213"/>
          </a:xfrm>
          <a:prstGeom prst="rect">
            <a:avLst/>
          </a:prstGeom>
        </p:spPr>
        <p:txBody>
          <a:bodyPr wrap="square">
            <a:spAutoFit/>
          </a:bodyPr>
          <a:lstStyle/>
          <a:p>
            <a:pPr lvl="0"/>
            <a:r>
              <a:rPr lang="es-ES" b="1" dirty="0"/>
              <a:t>¿Para qué realizó el doblaje en la grabación de un instrumento particular?</a:t>
            </a:r>
            <a:endParaRPr lang="en-GB" dirty="0"/>
          </a:p>
          <a:p>
            <a:pPr marL="342900" lvl="0" indent="-342900">
              <a:buFont typeface="+mj-lt"/>
              <a:buAutoNum type="alphaUcPeriod"/>
            </a:pPr>
            <a:r>
              <a:rPr lang="es-ES" dirty="0"/>
              <a:t>Para incrementar el volumen del instrumento</a:t>
            </a:r>
            <a:endParaRPr lang="en-GB" dirty="0"/>
          </a:p>
          <a:p>
            <a:pPr marL="342900" lvl="0" indent="-342900">
              <a:buFont typeface="+mj-lt"/>
              <a:buAutoNum type="alphaUcPeriod"/>
            </a:pPr>
            <a:r>
              <a:rPr lang="es-ES" b="1" dirty="0">
                <a:solidFill>
                  <a:srgbClr val="00B050"/>
                </a:solidFill>
              </a:rPr>
              <a:t>Para generar la sensación de varios instrumentistas tocando a la vez</a:t>
            </a:r>
            <a:endParaRPr lang="en-GB" b="1" dirty="0">
              <a:solidFill>
                <a:srgbClr val="00B050"/>
              </a:solidFill>
            </a:endParaRPr>
          </a:p>
          <a:p>
            <a:pPr marL="342900" lvl="0" indent="-342900">
              <a:buFont typeface="+mj-lt"/>
              <a:buAutoNum type="alphaUcPeriod"/>
            </a:pPr>
            <a:r>
              <a:rPr lang="es-ES" dirty="0"/>
              <a:t>Para contar con varias tomas por si luego en la mezcla se quiere escoger la mejor</a:t>
            </a:r>
            <a:endParaRPr lang="en-GB" dirty="0"/>
          </a:p>
          <a:p>
            <a:pPr marL="342900" lvl="0" indent="-342900">
              <a:buFont typeface="+mj-lt"/>
              <a:buAutoNum type="alphaUcPeriod"/>
            </a:pPr>
            <a:r>
              <a:rPr lang="es-ES" dirty="0"/>
              <a:t>Para mejorar el sonido del instrumento si su sonido no es el que busca</a:t>
            </a:r>
            <a:endParaRPr lang="en-GB" dirty="0"/>
          </a:p>
          <a:p>
            <a:endParaRPr lang="es-ES" i="1" dirty="0"/>
          </a:p>
          <a:p>
            <a:r>
              <a:rPr lang="es-ES" i="1" dirty="0"/>
              <a:t>Respuesta: B</a:t>
            </a:r>
            <a:endParaRPr lang="en-GB" dirty="0"/>
          </a:p>
        </p:txBody>
      </p:sp>
      <p:sp>
        <p:nvSpPr>
          <p:cNvPr id="8" name="7 Rectángulo"/>
          <p:cNvSpPr/>
          <p:nvPr/>
        </p:nvSpPr>
        <p:spPr>
          <a:xfrm>
            <a:off x="6538647" y="4050362"/>
            <a:ext cx="4717220" cy="2031325"/>
          </a:xfrm>
          <a:prstGeom prst="rect">
            <a:avLst/>
          </a:prstGeom>
        </p:spPr>
        <p:txBody>
          <a:bodyPr wrap="square">
            <a:spAutoFit/>
          </a:bodyPr>
          <a:lstStyle/>
          <a:p>
            <a:pPr lvl="0"/>
            <a:r>
              <a:rPr lang="es-ES" b="1" dirty="0"/>
              <a:t>¿Cuáles son los instrumentos armónicos en la canción </a:t>
            </a:r>
            <a:r>
              <a:rPr lang="es-ES" b="1" i="1" dirty="0"/>
              <a:t>Encontrarnos</a:t>
            </a:r>
            <a:r>
              <a:rPr lang="es-ES" b="1" dirty="0"/>
              <a:t>?</a:t>
            </a:r>
          </a:p>
          <a:p>
            <a:pPr lvl="0"/>
            <a:endParaRPr lang="en-GB" dirty="0"/>
          </a:p>
          <a:p>
            <a:pPr marL="342900" lvl="0" indent="-342900">
              <a:buFont typeface="+mj-lt"/>
              <a:buAutoNum type="alphaUcPeriod"/>
            </a:pPr>
            <a:r>
              <a:rPr lang="es-ES" b="1" dirty="0">
                <a:solidFill>
                  <a:srgbClr val="00B050"/>
                </a:solidFill>
              </a:rPr>
              <a:t>Guitarras y teclados</a:t>
            </a:r>
            <a:endParaRPr lang="en-GB" b="1" dirty="0">
              <a:solidFill>
                <a:srgbClr val="00B050"/>
              </a:solidFill>
            </a:endParaRPr>
          </a:p>
          <a:p>
            <a:pPr marL="342900" lvl="0" indent="-342900">
              <a:buFont typeface="+mj-lt"/>
              <a:buAutoNum type="alphaUcPeriod"/>
            </a:pPr>
            <a:r>
              <a:rPr lang="es-ES" dirty="0"/>
              <a:t>Batería y bajo</a:t>
            </a:r>
            <a:endParaRPr lang="en-GB" dirty="0"/>
          </a:p>
          <a:p>
            <a:pPr marL="342900" lvl="0" indent="-342900">
              <a:buFont typeface="+mj-lt"/>
              <a:buAutoNum type="alphaUcPeriod"/>
            </a:pPr>
            <a:r>
              <a:rPr lang="es-ES" dirty="0"/>
              <a:t>Trompetas y voces</a:t>
            </a:r>
            <a:endParaRPr lang="en-GB" dirty="0"/>
          </a:p>
          <a:p>
            <a:pPr marL="342900" lvl="0" indent="-342900">
              <a:buFont typeface="+mj-lt"/>
              <a:buAutoNum type="alphaUcPeriod"/>
            </a:pPr>
            <a:r>
              <a:rPr lang="es-ES" dirty="0"/>
              <a:t>Coros y panderetas</a:t>
            </a:r>
            <a:endParaRPr lang="en-GB" dirty="0"/>
          </a:p>
          <a:p>
            <a:endParaRPr lang="es-ES" i="1" dirty="0"/>
          </a:p>
          <a:p>
            <a:r>
              <a:rPr lang="es-ES" i="1" dirty="0"/>
              <a:t>Respuesta: A</a:t>
            </a:r>
            <a:endParaRPr lang="en-GB" dirty="0"/>
          </a:p>
        </p:txBody>
      </p:sp>
    </p:spTree>
    <p:extLst>
      <p:ext uri="{BB962C8B-B14F-4D97-AF65-F5344CB8AC3E}">
        <p14:creationId xmlns:p14="http://schemas.microsoft.com/office/powerpoint/2010/main" val="3114289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Actividad de Aprendizaje</a:t>
            </a:r>
            <a:endParaRPr lang="en-GB" sz="2800" dirty="0"/>
          </a:p>
        </p:txBody>
      </p:sp>
      <p:grpSp>
        <p:nvGrpSpPr>
          <p:cNvPr id="13" name="12 Grupo"/>
          <p:cNvGrpSpPr/>
          <p:nvPr/>
        </p:nvGrpSpPr>
        <p:grpSpPr>
          <a:xfrm>
            <a:off x="11772222" y="3538912"/>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1" y="365760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AutoShape 4" descr="Image result for archivo audio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FF0000"/>
                </a:solidFill>
                <a:sym typeface="Arial"/>
              </a:rPr>
              <a:t>Actividad 3.</a:t>
            </a: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b="1" dirty="0">
                <a:solidFill>
                  <a:srgbClr val="FF0000"/>
                </a:solidFill>
              </a:rPr>
              <a:t>Insertar el video. </a:t>
            </a:r>
          </a:p>
          <a:p>
            <a:pPr marL="0" marR="0" lvl="0" indent="0" algn="l" rtl="0">
              <a:lnSpc>
                <a:spcPct val="100000"/>
              </a:lnSpc>
              <a:spcBef>
                <a:spcPts val="0"/>
              </a:spcBef>
              <a:spcAft>
                <a:spcPts val="0"/>
              </a:spcAft>
              <a:buClr>
                <a:srgbClr val="3F3F3F"/>
              </a:buClr>
              <a:buSzPts val="1100"/>
              <a:buFont typeface="Arial"/>
              <a:buNone/>
            </a:pPr>
            <a:r>
              <a:rPr lang="es-ES" sz="1100" b="1" dirty="0">
                <a:solidFill>
                  <a:srgbClr val="FF0000"/>
                </a:solidFill>
              </a:rPr>
              <a:t>Se abrirá un POP UP con la siguiente información:</a:t>
            </a: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FF0000"/>
              </a:solidFill>
            </a:endParaRPr>
          </a:p>
          <a:p>
            <a:r>
              <a:rPr lang="es-ES" sz="1100" dirty="0"/>
              <a:t>La razón por la cual se pide que entreguen </a:t>
            </a:r>
            <a:r>
              <a:rPr lang="es-ES" sz="1100" dirty="0" err="1"/>
              <a:t>premezcla</a:t>
            </a:r>
            <a:r>
              <a:rPr lang="es-ES" sz="1100" dirty="0"/>
              <a:t> y no la mezcla final es porque, siendo este curso enfocado a aficionados, se sabe que no todos tienen acceso a las herramientas ni el conocimiento previo para realizar una mezcla. </a:t>
            </a:r>
          </a:p>
          <a:p>
            <a:endParaRPr lang="es-ES" sz="1100" dirty="0"/>
          </a:p>
          <a:p>
            <a:r>
              <a:rPr lang="es-ES" sz="1100" dirty="0"/>
              <a:t>Con los conocimientos adquiridos en este módulo puede realizar una buena </a:t>
            </a:r>
            <a:r>
              <a:rPr lang="es-ES" sz="1100" dirty="0" err="1"/>
              <a:t>premezcla</a:t>
            </a:r>
            <a:r>
              <a:rPr lang="es-ES" sz="1100" dirty="0"/>
              <a:t>, que luego puede convertir en una mezcla y, eventualmente, lanzarla al mercado.</a:t>
            </a:r>
          </a:p>
          <a:p>
            <a:br>
              <a:rPr lang="es-ES" sz="1100" dirty="0"/>
            </a:br>
            <a:endParaRPr lang="en-GB" sz="1100"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lvl="0">
              <a:buClr>
                <a:srgbClr val="3F3F3F"/>
              </a:buClr>
              <a:buSzPts val="1100"/>
            </a:pPr>
            <a:endParaRPr lang="es-ES" sz="1100" dirty="0">
              <a:solidFill>
                <a:srgbClr val="FF0000"/>
              </a:solidFill>
            </a:endParaRPr>
          </a:p>
          <a:p>
            <a:pPr lvl="0">
              <a:buClr>
                <a:srgbClr val="3F3F3F"/>
              </a:buClr>
              <a:buSzPts val="1100"/>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b="1" i="0" u="none" strike="noStrike" cap="none" dirty="0">
              <a:solidFill>
                <a:srgbClr val="3F3F3F"/>
              </a:solidFill>
              <a:latin typeface="Arial"/>
              <a:ea typeface="Arial"/>
              <a:cs typeface="Arial"/>
              <a:sym typeface="Arial"/>
            </a:endParaRPr>
          </a:p>
        </p:txBody>
      </p:sp>
      <p:grpSp>
        <p:nvGrpSpPr>
          <p:cNvPr id="25" name="24 Grupo"/>
          <p:cNvGrpSpPr/>
          <p:nvPr/>
        </p:nvGrpSpPr>
        <p:grpSpPr>
          <a:xfrm>
            <a:off x="7376076" y="1292065"/>
            <a:ext cx="4585303" cy="769367"/>
            <a:chOff x="7376076" y="1292065"/>
            <a:chExt cx="4585303" cy="769367"/>
          </a:xfrm>
        </p:grpSpPr>
        <p:grpSp>
          <p:nvGrpSpPr>
            <p:cNvPr id="26" name="25 Grupo"/>
            <p:cNvGrpSpPr/>
            <p:nvPr/>
          </p:nvGrpSpPr>
          <p:grpSpPr>
            <a:xfrm>
              <a:off x="7376076" y="1292065"/>
              <a:ext cx="4585303" cy="769367"/>
              <a:chOff x="7376076" y="1292065"/>
              <a:chExt cx="4585303" cy="769367"/>
            </a:xfrm>
          </p:grpSpPr>
          <p:grpSp>
            <p:nvGrpSpPr>
              <p:cNvPr id="32" name="Google Shape;380;p21"/>
              <p:cNvGrpSpPr/>
              <p:nvPr/>
            </p:nvGrpSpPr>
            <p:grpSpPr>
              <a:xfrm>
                <a:off x="7376076" y="1292065"/>
                <a:ext cx="1463124" cy="769367"/>
                <a:chOff x="4365815" y="1262073"/>
                <a:chExt cx="831207" cy="437081"/>
              </a:xfrm>
            </p:grpSpPr>
            <p:sp>
              <p:nvSpPr>
                <p:cNvPr id="35"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36" name="Google Shape;383;p21" descr="Image result for Home Png icon"/>
                <p:cNvPicPr preferRelativeResize="0"/>
                <p:nvPr/>
              </p:nvPicPr>
              <p:blipFill rotWithShape="1">
                <a:blip r:embed="rId4"/>
                <a:srcRect/>
                <a:stretch/>
              </p:blipFill>
              <p:spPr>
                <a:xfrm>
                  <a:off x="4365815" y="1262073"/>
                  <a:ext cx="437081" cy="437081"/>
                </a:xfrm>
                <a:prstGeom prst="rect">
                  <a:avLst/>
                </a:prstGeom>
                <a:noFill/>
                <a:ln>
                  <a:noFill/>
                </a:ln>
              </p:spPr>
            </p:pic>
          </p:grpSp>
          <p:sp>
            <p:nvSpPr>
              <p:cNvPr id="34" name="Google Shape;382;p21"/>
              <p:cNvSpPr/>
              <p:nvPr/>
            </p:nvSpPr>
            <p:spPr>
              <a:xfrm>
                <a:off x="11039976" y="1345213"/>
                <a:ext cx="921403"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7"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8"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31"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sp>
        <p:nvSpPr>
          <p:cNvPr id="37" name="36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30" name="29 Rectángulo"/>
          <p:cNvSpPr/>
          <p:nvPr/>
        </p:nvSpPr>
        <p:spPr>
          <a:xfrm>
            <a:off x="-4" y="2061432"/>
            <a:ext cx="5950859" cy="6538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lumMod val="85000"/>
                    <a:lumOff val="15000"/>
                  </a:schemeClr>
                </a:solidFill>
              </a:rPr>
              <a:t>Actividad 3. Entrega final</a:t>
            </a:r>
            <a:endParaRPr lang="en-GB" sz="3200" b="1" dirty="0">
              <a:solidFill>
                <a:schemeClr val="tx1">
                  <a:lumMod val="85000"/>
                  <a:lumOff val="15000"/>
                </a:schemeClr>
              </a:solidFill>
            </a:endParaRPr>
          </a:p>
        </p:txBody>
      </p:sp>
      <p:sp>
        <p:nvSpPr>
          <p:cNvPr id="2" name="1 Rectángulo"/>
          <p:cNvSpPr/>
          <p:nvPr/>
        </p:nvSpPr>
        <p:spPr>
          <a:xfrm>
            <a:off x="6975551" y="2994748"/>
            <a:ext cx="4525126" cy="3539430"/>
          </a:xfrm>
          <a:prstGeom prst="rect">
            <a:avLst/>
          </a:prstGeom>
        </p:spPr>
        <p:txBody>
          <a:bodyPr wrap="square">
            <a:spAutoFit/>
          </a:bodyPr>
          <a:lstStyle/>
          <a:p>
            <a:r>
              <a:rPr lang="es-ES" dirty="0"/>
              <a:t>Como entrega final realice una </a:t>
            </a:r>
            <a:r>
              <a:rPr lang="es-ES" dirty="0" err="1"/>
              <a:t>premezcla</a:t>
            </a:r>
            <a:r>
              <a:rPr lang="es-ES" dirty="0"/>
              <a:t> de la canción que esté trabajando. La diferencia entre la mezcla y la pre mezcla radica en que la mezcla corresponde a la producción finalizada, con la aplicación de todos los procesos necesarios para ser </a:t>
            </a:r>
            <a:r>
              <a:rPr lang="es-ES" dirty="0" err="1"/>
              <a:t>masterizada</a:t>
            </a:r>
            <a:r>
              <a:rPr lang="es-ES" dirty="0"/>
              <a:t> y distribuida, frente a la pre mezcla que corresponde a un acercamiento a la sonoridad deseada. </a:t>
            </a:r>
          </a:p>
          <a:p>
            <a:endParaRPr lang="es-ES" dirty="0"/>
          </a:p>
          <a:p>
            <a:r>
              <a:rPr lang="es-ES" dirty="0"/>
              <a:t>Es decir, con la </a:t>
            </a:r>
            <a:r>
              <a:rPr lang="es-ES" dirty="0" err="1"/>
              <a:t>premezcla</a:t>
            </a:r>
            <a:r>
              <a:rPr lang="es-ES" dirty="0"/>
              <a:t> se puede acercar a como sonaría la canción. Sería algo que se puede enviar a las disqueras o a los ingenieros de mezcla para que sepan cómo va quedando la canción antes de mezclar. </a:t>
            </a:r>
          </a:p>
          <a:p>
            <a:endParaRPr lang="es-ES" dirty="0"/>
          </a:p>
          <a:p>
            <a:r>
              <a:rPr lang="es-ES" dirty="0"/>
              <a:t>En esta pre mezcla es válido aplicar procesos y efectos para moldear los sonidos.</a:t>
            </a:r>
          </a:p>
        </p:txBody>
      </p:sp>
      <p:sp>
        <p:nvSpPr>
          <p:cNvPr id="3" name="2 Rectángulo"/>
          <p:cNvSpPr/>
          <p:nvPr/>
        </p:nvSpPr>
        <p:spPr>
          <a:xfrm>
            <a:off x="885223" y="2974146"/>
            <a:ext cx="5752155" cy="3744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Video. Módulo 2. Entrega final. </a:t>
            </a:r>
            <a:endParaRPr lang="en-GB" dirty="0"/>
          </a:p>
        </p:txBody>
      </p:sp>
      <p:sp>
        <p:nvSpPr>
          <p:cNvPr id="6" name="5 Rectángulo"/>
          <p:cNvSpPr/>
          <p:nvPr/>
        </p:nvSpPr>
        <p:spPr>
          <a:xfrm>
            <a:off x="9948106" y="6327588"/>
            <a:ext cx="1824116" cy="434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Leer más</a:t>
            </a:r>
            <a:endParaRPr lang="en-GB" dirty="0"/>
          </a:p>
        </p:txBody>
      </p:sp>
    </p:spTree>
    <p:extLst>
      <p:ext uri="{BB962C8B-B14F-4D97-AF65-F5344CB8AC3E}">
        <p14:creationId xmlns:p14="http://schemas.microsoft.com/office/powerpoint/2010/main" val="4154456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2. Grabación y producción</a:t>
            </a:r>
            <a:br>
              <a:rPr lang="es-ES" sz="2800" dirty="0"/>
            </a:br>
            <a:r>
              <a:rPr lang="es-ES" sz="2800" dirty="0"/>
              <a:t>Actividad de Aprendizaje</a:t>
            </a:r>
            <a:endParaRPr lang="en-GB" sz="2800" dirty="0"/>
          </a:p>
        </p:txBody>
      </p:sp>
      <p:grpSp>
        <p:nvGrpSpPr>
          <p:cNvPr id="13" name="12 Grupo"/>
          <p:cNvGrpSpPr/>
          <p:nvPr/>
        </p:nvGrpSpPr>
        <p:grpSpPr>
          <a:xfrm>
            <a:off x="11223242" y="3559479"/>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1" y="365760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AutoShape 4" descr="Image result for archivo audio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FF0000"/>
                </a:solidFill>
                <a:sym typeface="Arial"/>
              </a:rPr>
              <a:t>Actividad 3.</a:t>
            </a:r>
            <a:endParaRPr lang="es-ES" sz="1100" dirty="0">
              <a:solidFill>
                <a:srgbClr val="FF0000"/>
              </a:solidFill>
            </a:endParaRPr>
          </a:p>
          <a:p>
            <a:pPr lvl="0">
              <a:buClr>
                <a:srgbClr val="3F3F3F"/>
              </a:buClr>
              <a:buSzPts val="1100"/>
            </a:pPr>
            <a:endParaRPr lang="es-ES" sz="1100" dirty="0">
              <a:solidFill>
                <a:srgbClr val="FF0000"/>
              </a:solidFill>
            </a:endParaRPr>
          </a:p>
          <a:p>
            <a:pPr lvl="0">
              <a:buClr>
                <a:srgbClr val="3F3F3F"/>
              </a:buClr>
              <a:buSzPts val="1100"/>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b="1" i="0" u="none" strike="noStrike" cap="none" dirty="0">
              <a:solidFill>
                <a:srgbClr val="3F3F3F"/>
              </a:solidFill>
              <a:latin typeface="Arial"/>
              <a:ea typeface="Arial"/>
              <a:cs typeface="Arial"/>
              <a:sym typeface="Arial"/>
            </a:endParaRPr>
          </a:p>
        </p:txBody>
      </p:sp>
      <p:grpSp>
        <p:nvGrpSpPr>
          <p:cNvPr id="25" name="24 Grupo"/>
          <p:cNvGrpSpPr/>
          <p:nvPr/>
        </p:nvGrpSpPr>
        <p:grpSpPr>
          <a:xfrm>
            <a:off x="7376076" y="1292065"/>
            <a:ext cx="4585303" cy="769367"/>
            <a:chOff x="7376076" y="1292065"/>
            <a:chExt cx="4585303" cy="769367"/>
          </a:xfrm>
        </p:grpSpPr>
        <p:grpSp>
          <p:nvGrpSpPr>
            <p:cNvPr id="26" name="25 Grupo"/>
            <p:cNvGrpSpPr/>
            <p:nvPr/>
          </p:nvGrpSpPr>
          <p:grpSpPr>
            <a:xfrm>
              <a:off x="7376076" y="1292065"/>
              <a:ext cx="4585303" cy="769367"/>
              <a:chOff x="7376076" y="1292065"/>
              <a:chExt cx="4585303" cy="769367"/>
            </a:xfrm>
          </p:grpSpPr>
          <p:grpSp>
            <p:nvGrpSpPr>
              <p:cNvPr id="32" name="Google Shape;380;p21"/>
              <p:cNvGrpSpPr/>
              <p:nvPr/>
            </p:nvGrpSpPr>
            <p:grpSpPr>
              <a:xfrm>
                <a:off x="7376076" y="1292065"/>
                <a:ext cx="1463124" cy="769367"/>
                <a:chOff x="4365815" y="1262073"/>
                <a:chExt cx="831207" cy="437081"/>
              </a:xfrm>
            </p:grpSpPr>
            <p:sp>
              <p:nvSpPr>
                <p:cNvPr id="35"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36" name="Google Shape;383;p21" descr="Image result for Home Png icon"/>
                <p:cNvPicPr preferRelativeResize="0"/>
                <p:nvPr/>
              </p:nvPicPr>
              <p:blipFill rotWithShape="1">
                <a:blip r:embed="rId4"/>
                <a:srcRect/>
                <a:stretch/>
              </p:blipFill>
              <p:spPr>
                <a:xfrm>
                  <a:off x="4365815" y="1262073"/>
                  <a:ext cx="437081" cy="437081"/>
                </a:xfrm>
                <a:prstGeom prst="rect">
                  <a:avLst/>
                </a:prstGeom>
                <a:noFill/>
                <a:ln>
                  <a:noFill/>
                </a:ln>
              </p:spPr>
            </p:pic>
          </p:grpSp>
          <p:sp>
            <p:nvSpPr>
              <p:cNvPr id="34" name="Google Shape;382;p21"/>
              <p:cNvSpPr/>
              <p:nvPr/>
            </p:nvSpPr>
            <p:spPr>
              <a:xfrm>
                <a:off x="11039976" y="1345213"/>
                <a:ext cx="921403"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7"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8"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sp>
          <p:nvSpPr>
            <p:cNvPr id="31" name="Google Shape;381;p21"/>
            <p:cNvSpPr/>
            <p:nvPr/>
          </p:nvSpPr>
          <p:spPr>
            <a:xfrm>
              <a:off x="10343473"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4</a:t>
              </a:r>
              <a:endParaRPr sz="1000" dirty="0">
                <a:solidFill>
                  <a:schemeClr val="lt1"/>
                </a:solidFill>
              </a:endParaRPr>
            </a:p>
          </p:txBody>
        </p:sp>
      </p:grpSp>
      <p:sp>
        <p:nvSpPr>
          <p:cNvPr id="37" name="36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30" name="29 Rectángulo"/>
          <p:cNvSpPr/>
          <p:nvPr/>
        </p:nvSpPr>
        <p:spPr>
          <a:xfrm>
            <a:off x="-4" y="2061432"/>
            <a:ext cx="5950859" cy="6538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lumMod val="85000"/>
                    <a:lumOff val="15000"/>
                  </a:schemeClr>
                </a:solidFill>
              </a:rPr>
              <a:t>Actividad 3. Entrega final</a:t>
            </a:r>
            <a:endParaRPr lang="en-GB" sz="3200" b="1" dirty="0">
              <a:solidFill>
                <a:schemeClr val="tx1">
                  <a:lumMod val="85000"/>
                  <a:lumOff val="15000"/>
                </a:schemeClr>
              </a:solidFill>
            </a:endParaRPr>
          </a:p>
        </p:txBody>
      </p:sp>
      <p:pic>
        <p:nvPicPr>
          <p:cNvPr id="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975" y="3559479"/>
            <a:ext cx="631933" cy="63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38 CuadroTexto"/>
          <p:cNvSpPr txBox="1"/>
          <p:nvPr/>
        </p:nvSpPr>
        <p:spPr>
          <a:xfrm>
            <a:off x="1163975" y="2913352"/>
            <a:ext cx="2919592" cy="369332"/>
          </a:xfrm>
          <a:prstGeom prst="rect">
            <a:avLst/>
          </a:prstGeom>
          <a:noFill/>
        </p:spPr>
        <p:txBody>
          <a:bodyPr wrap="square" rtlCol="0">
            <a:spAutoFit/>
          </a:bodyPr>
          <a:lstStyle/>
          <a:p>
            <a:r>
              <a:rPr lang="es-ES" sz="1800" b="1" dirty="0"/>
              <a:t>Formato de presentación</a:t>
            </a:r>
            <a:endParaRPr lang="en-GB" sz="1800" b="1" dirty="0"/>
          </a:p>
        </p:txBody>
      </p:sp>
      <p:sp>
        <p:nvSpPr>
          <p:cNvPr id="40" name="39 CuadroTexto"/>
          <p:cNvSpPr txBox="1"/>
          <p:nvPr/>
        </p:nvSpPr>
        <p:spPr>
          <a:xfrm>
            <a:off x="7048175" y="3440730"/>
            <a:ext cx="3582050" cy="2031325"/>
          </a:xfrm>
          <a:prstGeom prst="rect">
            <a:avLst/>
          </a:prstGeom>
          <a:noFill/>
        </p:spPr>
        <p:txBody>
          <a:bodyPr wrap="square" rtlCol="0">
            <a:spAutoFit/>
          </a:bodyPr>
          <a:lstStyle/>
          <a:p>
            <a:r>
              <a:rPr lang="es-ES" dirty="0"/>
              <a:t>Comparta el enlace de esta nueva grabación en el foro pre-mezcla, </a:t>
            </a:r>
            <a:r>
              <a:rPr lang="es-ES" b="1" dirty="0"/>
              <a:t>precedido por un breve texto</a:t>
            </a:r>
            <a:r>
              <a:rPr lang="es-ES" dirty="0"/>
              <a:t> en el cual describa el proceso que realizó.</a:t>
            </a:r>
          </a:p>
          <a:p>
            <a:endParaRPr lang="es-ES" dirty="0"/>
          </a:p>
          <a:p>
            <a:r>
              <a:rPr lang="es-ES" dirty="0"/>
              <a:t>Siga las demás instrucciones que se indican en el foro.</a:t>
            </a:r>
          </a:p>
          <a:p>
            <a:endParaRPr lang="es-ES" dirty="0"/>
          </a:p>
          <a:p>
            <a:r>
              <a:rPr lang="es-ES" b="1" u="sng" dirty="0"/>
              <a:t>Ir la foro</a:t>
            </a:r>
          </a:p>
        </p:txBody>
      </p:sp>
      <p:pic>
        <p:nvPicPr>
          <p:cNvPr id="41" name="Picture 7"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909" y="3456512"/>
            <a:ext cx="645206" cy="64520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959429" y="3461380"/>
            <a:ext cx="3570514" cy="2893100"/>
          </a:xfrm>
          <a:prstGeom prst="rect">
            <a:avLst/>
          </a:prstGeom>
          <a:noFill/>
        </p:spPr>
        <p:txBody>
          <a:bodyPr wrap="square" rtlCol="0">
            <a:spAutoFit/>
          </a:bodyPr>
          <a:lstStyle/>
          <a:p>
            <a:pPr marL="285750" indent="-285750">
              <a:buFont typeface="Arial" panose="020B0604020202020204" pitchFamily="34" charset="0"/>
              <a:buChar char="•"/>
            </a:pPr>
            <a:r>
              <a:rPr lang="es-ES" dirty="0"/>
              <a:t>Cargue en la plataforma elegida un avance de la grabación de la canción o una pre-mezcla (así sea de manera casera si no cuentan con los medios profesionales para realizarla).</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Nombre la pista: Tarea3_M2_Premezcla_Nombredelparticipante</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Recuerde etiquetar la pista con: #</a:t>
            </a:r>
            <a:r>
              <a:rPr lang="es-ES" dirty="0" err="1"/>
              <a:t>ProducciónMusicalAficionados</a:t>
            </a:r>
            <a:r>
              <a:rPr lang="es-ES" dirty="0"/>
              <a:t> o Producción Musical Aficionados</a:t>
            </a:r>
          </a:p>
        </p:txBody>
      </p:sp>
      <p:sp>
        <p:nvSpPr>
          <p:cNvPr id="42" name="41 Llamada rectangular redondeada"/>
          <p:cNvSpPr/>
          <p:nvPr/>
        </p:nvSpPr>
        <p:spPr>
          <a:xfrm>
            <a:off x="8507545" y="5472055"/>
            <a:ext cx="1835928" cy="1084771"/>
          </a:xfrm>
          <a:prstGeom prst="wedgeRoundRectCallout">
            <a:avLst>
              <a:gd name="adj1" fmla="val -96280"/>
              <a:gd name="adj2" fmla="val -56535"/>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Vincular esta palabra con el foro pre-mezcla</a:t>
            </a:r>
            <a:endParaRPr lang="en-GB" dirty="0"/>
          </a:p>
        </p:txBody>
      </p:sp>
    </p:spTree>
    <p:extLst>
      <p:ext uri="{BB962C8B-B14F-4D97-AF65-F5344CB8AC3E}">
        <p14:creationId xmlns:p14="http://schemas.microsoft.com/office/powerpoint/2010/main" val="71455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396099" y="324000"/>
            <a:ext cx="7176300" cy="996000"/>
          </a:xfrm>
          <a:prstGeom prst="rect">
            <a:avLst/>
          </a:prstGeom>
          <a:noFill/>
          <a:ln>
            <a:noFill/>
          </a:ln>
        </p:spPr>
        <p:txBody>
          <a:bodyPr wrap="square" lIns="91425" tIns="45700" rIns="91425" bIns="45700" anchor="ctr" anchorCtr="0">
            <a:noAutofit/>
          </a:bodyPr>
          <a:lstStyle/>
          <a:p>
            <a:pPr lvl="0" indent="-279400"/>
            <a:r>
              <a:rPr lang="es-CO" sz="3600" dirty="0"/>
              <a:t>Mapa del curso. M2. Unidad 2.</a:t>
            </a:r>
            <a:endParaRPr lang="es-CO" sz="3600" b="1" i="0" u="none" strike="noStrike" cap="none" dirty="0">
              <a:solidFill>
                <a:srgbClr val="FF0000"/>
              </a:solidFill>
              <a:sym typeface="Calibri"/>
            </a:endParaRPr>
          </a:p>
        </p:txBody>
      </p:sp>
      <p:graphicFrame>
        <p:nvGraphicFramePr>
          <p:cNvPr id="4" name="3 Diagrama"/>
          <p:cNvGraphicFramePr/>
          <p:nvPr>
            <p:extLst>
              <p:ext uri="{D42A27DB-BD31-4B8C-83A1-F6EECF244321}">
                <p14:modId xmlns:p14="http://schemas.microsoft.com/office/powerpoint/2010/main" val="2624135937"/>
              </p:ext>
            </p:extLst>
          </p:nvPr>
        </p:nvGraphicFramePr>
        <p:xfrm>
          <a:off x="899886" y="1427677"/>
          <a:ext cx="10464799" cy="5131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804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0" name="9 Elipse"/>
          <p:cNvSpPr/>
          <p:nvPr/>
        </p:nvSpPr>
        <p:spPr>
          <a:xfrm>
            <a:off x="11144706" y="3657602"/>
            <a:ext cx="924479" cy="87460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400" dirty="0"/>
              <a:t>Módulo 2. Técnicas de producción grabación y mezcla</a:t>
            </a:r>
            <a:br>
              <a:rPr lang="es-ES" sz="2400" dirty="0"/>
            </a:br>
            <a:r>
              <a:rPr lang="es-ES" sz="2400" dirty="0"/>
              <a:t>Unidad 3. Mezcla</a:t>
            </a:r>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405971" y="3750943"/>
            <a:ext cx="610738" cy="537283"/>
          </a:xfrm>
          <a:prstGeom prst="rect">
            <a:avLst/>
          </a:prstGeom>
          <a:noFill/>
          <a:extLst>
            <a:ext uri="{909E8E84-426E-40DD-AFC4-6F175D3DCCD1}">
              <a14:hiddenFill xmlns:a14="http://schemas.microsoft.com/office/drawing/2010/main">
                <a:solidFill>
                  <a:srgbClr val="FFFFFF"/>
                </a:solidFill>
              </a14:hiddenFill>
            </a:ext>
          </a:extLst>
        </p:spPr>
      </p:pic>
      <p:sp>
        <p:nvSpPr>
          <p:cNvPr id="30" name="29 Llamada rectangular redondeada"/>
          <p:cNvSpPr/>
          <p:nvPr/>
        </p:nvSpPr>
        <p:spPr>
          <a:xfrm>
            <a:off x="7989598" y="2095874"/>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3</a:t>
            </a:r>
            <a:endParaRPr lang="en-GB" dirty="0"/>
          </a:p>
        </p:txBody>
      </p:sp>
      <p:sp>
        <p:nvSpPr>
          <p:cNvPr id="31" name="30 Llamada rectangular redondeada"/>
          <p:cNvSpPr/>
          <p:nvPr/>
        </p:nvSpPr>
        <p:spPr>
          <a:xfrm>
            <a:off x="10892470" y="5182449"/>
            <a:ext cx="1124239" cy="299754"/>
          </a:xfrm>
          <a:prstGeom prst="wedgeRoundRectCallout">
            <a:avLst>
              <a:gd name="adj1" fmla="val 15849"/>
              <a:gd name="adj2" fmla="val -23830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Botón 1</a:t>
            </a:r>
            <a:endParaRPr lang="en-GB" dirty="0"/>
          </a:p>
        </p:txBody>
      </p:sp>
      <p:sp>
        <p:nvSpPr>
          <p:cNvPr id="2" name="1 CuadroTexto"/>
          <p:cNvSpPr txBox="1"/>
          <p:nvPr/>
        </p:nvSpPr>
        <p:spPr>
          <a:xfrm>
            <a:off x="7037434" y="3010953"/>
            <a:ext cx="2402014" cy="954107"/>
          </a:xfrm>
          <a:prstGeom prst="rect">
            <a:avLst/>
          </a:prstGeom>
          <a:noFill/>
        </p:spPr>
        <p:txBody>
          <a:bodyPr wrap="square" rtlCol="0">
            <a:spAutoFit/>
          </a:bodyPr>
          <a:lstStyle/>
          <a:p>
            <a:r>
              <a:rPr lang="es-ES" sz="2800" b="1" dirty="0"/>
              <a:t>Unidad 3.</a:t>
            </a:r>
          </a:p>
          <a:p>
            <a:r>
              <a:rPr lang="es-ES" sz="2800" b="1" dirty="0"/>
              <a:t>Mezcla</a:t>
            </a:r>
            <a:endParaRPr lang="en-GB" sz="2800" b="1" dirty="0"/>
          </a:p>
        </p:txBody>
      </p:sp>
      <p:grpSp>
        <p:nvGrpSpPr>
          <p:cNvPr id="13" name="12 Grupo"/>
          <p:cNvGrpSpPr/>
          <p:nvPr/>
        </p:nvGrpSpPr>
        <p:grpSpPr>
          <a:xfrm>
            <a:off x="2024017" y="1193218"/>
            <a:ext cx="8339072" cy="835603"/>
            <a:chOff x="3179041" y="1193218"/>
            <a:chExt cx="8339072" cy="835603"/>
          </a:xfrm>
        </p:grpSpPr>
        <p:grpSp>
          <p:nvGrpSpPr>
            <p:cNvPr id="7" name="6 Grupo"/>
            <p:cNvGrpSpPr/>
            <p:nvPr/>
          </p:nvGrpSpPr>
          <p:grpSpPr>
            <a:xfrm>
              <a:off x="3179041" y="1193218"/>
              <a:ext cx="7185044" cy="835603"/>
              <a:chOff x="1922559" y="1193218"/>
              <a:chExt cx="7185044" cy="835603"/>
            </a:xfrm>
          </p:grpSpPr>
          <p:sp>
            <p:nvSpPr>
              <p:cNvPr id="3" name="2 Rectángulo"/>
              <p:cNvSpPr/>
              <p:nvPr/>
            </p:nvSpPr>
            <p:spPr>
              <a:xfrm>
                <a:off x="4339990" y="1308495"/>
                <a:ext cx="1542197"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1</a:t>
                </a:r>
                <a:endParaRPr lang="en-GB" dirty="0"/>
              </a:p>
            </p:txBody>
          </p:sp>
          <p:sp>
            <p:nvSpPr>
              <p:cNvPr id="18" name="17 Rectángulo"/>
              <p:cNvSpPr/>
              <p:nvPr/>
            </p:nvSpPr>
            <p:spPr>
              <a:xfrm>
                <a:off x="5952697" y="1308495"/>
                <a:ext cx="1542197" cy="574896"/>
              </a:xfrm>
              <a:prstGeom prst="rect">
                <a:avLst/>
              </a:prstGeom>
              <a:solidFill>
                <a:srgbClr val="EA1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2</a:t>
                </a:r>
                <a:endParaRPr lang="en-GB" dirty="0"/>
              </a:p>
            </p:txBody>
          </p:sp>
          <p:sp>
            <p:nvSpPr>
              <p:cNvPr id="20" name="19 Rectángulo"/>
              <p:cNvSpPr/>
              <p:nvPr/>
            </p:nvSpPr>
            <p:spPr>
              <a:xfrm>
                <a:off x="7565406" y="1309924"/>
                <a:ext cx="1542197"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3</a:t>
                </a:r>
                <a:endParaRPr lang="en-GB" dirty="0"/>
              </a:p>
            </p:txBody>
          </p:sp>
          <p:pic>
            <p:nvPicPr>
              <p:cNvPr id="23" name="Picture 13" descr="Image result for hom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559" y="1193218"/>
                <a:ext cx="835603" cy="835603"/>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p:cNvSpPr/>
              <p:nvPr/>
            </p:nvSpPr>
            <p:spPr>
              <a:xfrm>
                <a:off x="2744445" y="1308495"/>
                <a:ext cx="1542197"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Presentación</a:t>
                </a:r>
                <a:endParaRPr lang="en-GB" dirty="0"/>
              </a:p>
            </p:txBody>
          </p:sp>
        </p:grpSp>
        <p:sp>
          <p:nvSpPr>
            <p:cNvPr id="37" name="36 Rectángulo"/>
            <p:cNvSpPr/>
            <p:nvPr/>
          </p:nvSpPr>
          <p:spPr>
            <a:xfrm>
              <a:off x="10451312" y="1333153"/>
              <a:ext cx="1066801"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Cierre</a:t>
              </a:r>
              <a:endParaRPr lang="en-GB" dirty="0"/>
            </a:p>
          </p:txBody>
        </p:sp>
      </p:grpSp>
      <p:sp>
        <p:nvSpPr>
          <p:cNvPr id="39" name="38 Llamada rectangular redondeada"/>
          <p:cNvSpPr/>
          <p:nvPr/>
        </p:nvSpPr>
        <p:spPr>
          <a:xfrm>
            <a:off x="9296288" y="2112705"/>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4</a:t>
            </a:r>
            <a:endParaRPr lang="en-GB" dirty="0"/>
          </a:p>
        </p:txBody>
      </p:sp>
      <p:sp>
        <p:nvSpPr>
          <p:cNvPr id="14" name="13 Rectángulo"/>
          <p:cNvSpPr/>
          <p:nvPr/>
        </p:nvSpPr>
        <p:spPr>
          <a:xfrm>
            <a:off x="7096026" y="4157540"/>
            <a:ext cx="3324501" cy="1600438"/>
          </a:xfrm>
          <a:prstGeom prst="rect">
            <a:avLst/>
          </a:prstGeom>
        </p:spPr>
        <p:txBody>
          <a:bodyPr wrap="square">
            <a:spAutoFit/>
          </a:bodyPr>
          <a:lstStyle/>
          <a:p>
            <a:r>
              <a:rPr lang="es-ES" dirty="0"/>
              <a:t>En esta unidad se analizarán los pasos y diferentes procesos que incluyen las técnicas de mezcla. Al finalizar, el estudiante contará con los conocimientos para entender los procesos involucrados en una mezcla profesional.</a:t>
            </a:r>
            <a:endParaRPr lang="en-GB" dirty="0"/>
          </a:p>
        </p:txBody>
      </p:sp>
      <p:sp>
        <p:nvSpPr>
          <p:cNvPr id="29" name="28 Rectángulo"/>
          <p:cNvSpPr/>
          <p:nvPr/>
        </p:nvSpPr>
        <p:spPr>
          <a:xfrm>
            <a:off x="12192000" y="1308495"/>
            <a:ext cx="2273261" cy="5549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600" b="1" dirty="0">
                <a:solidFill>
                  <a:srgbClr val="FF0000"/>
                </a:solidFill>
              </a:rPr>
              <a:t>Home de unidad 3</a:t>
            </a:r>
          </a:p>
          <a:p>
            <a:endParaRPr lang="es-ES" sz="1100" b="1" dirty="0">
              <a:solidFill>
                <a:srgbClr val="FF0000"/>
              </a:solidFill>
            </a:endParaRPr>
          </a:p>
          <a:p>
            <a:r>
              <a:rPr lang="es-ES" sz="1100" b="1" dirty="0">
                <a:solidFill>
                  <a:srgbClr val="FF0000"/>
                </a:solidFill>
              </a:rPr>
              <a:t>Cabezote</a:t>
            </a:r>
          </a:p>
          <a:p>
            <a:r>
              <a:rPr lang="es-ES" sz="1100" dirty="0">
                <a:solidFill>
                  <a:srgbClr val="FF0000"/>
                </a:solidFill>
              </a:rPr>
              <a:t>Módulo 1. Conceptos claves para el inicio de una producción musical</a:t>
            </a:r>
          </a:p>
          <a:p>
            <a:r>
              <a:rPr lang="es-ES" sz="1100" dirty="0">
                <a:solidFill>
                  <a:srgbClr val="FF0000"/>
                </a:solidFill>
              </a:rPr>
              <a:t>Unidad 3. Mezcla</a:t>
            </a:r>
          </a:p>
          <a:p>
            <a:endParaRPr lang="es-ES" sz="1100" b="1" dirty="0">
              <a:solidFill>
                <a:srgbClr val="FF0000"/>
              </a:solidFill>
            </a:endParaRPr>
          </a:p>
          <a:p>
            <a:r>
              <a:rPr lang="es-ES" sz="1100" b="1" dirty="0">
                <a:solidFill>
                  <a:srgbClr val="FF0000"/>
                </a:solidFill>
              </a:rPr>
              <a:t>Navegación.</a:t>
            </a:r>
          </a:p>
          <a:p>
            <a:r>
              <a:rPr lang="es-ES" sz="1100" b="1" dirty="0">
                <a:solidFill>
                  <a:srgbClr val="FF0000"/>
                </a:solidFill>
              </a:rPr>
              <a:t>Menú. </a:t>
            </a:r>
          </a:p>
          <a:p>
            <a:r>
              <a:rPr lang="es-ES" sz="1100" b="1" dirty="0">
                <a:solidFill>
                  <a:schemeClr val="tx1">
                    <a:lumMod val="75000"/>
                    <a:lumOff val="25000"/>
                  </a:schemeClr>
                </a:solidFill>
              </a:rPr>
              <a:t>Banner home. </a:t>
            </a:r>
            <a:r>
              <a:rPr lang="es-ES" sz="1100" dirty="0">
                <a:solidFill>
                  <a:schemeClr val="tx1">
                    <a:lumMod val="75000"/>
                    <a:lumOff val="25000"/>
                  </a:schemeClr>
                </a:solidFill>
              </a:rPr>
              <a:t>Vincular a home del módulo</a:t>
            </a:r>
            <a:r>
              <a:rPr lang="es-ES" sz="1100" b="1" dirty="0">
                <a:solidFill>
                  <a:schemeClr val="tx1">
                    <a:lumMod val="75000"/>
                    <a:lumOff val="25000"/>
                  </a:schemeClr>
                </a:solidFill>
              </a:rPr>
              <a:t> </a:t>
            </a:r>
          </a:p>
          <a:p>
            <a:r>
              <a:rPr lang="es-ES" sz="1100" b="1" dirty="0">
                <a:solidFill>
                  <a:schemeClr val="tx1">
                    <a:lumMod val="75000"/>
                    <a:lumOff val="25000"/>
                  </a:schemeClr>
                </a:solidFill>
              </a:rPr>
              <a:t>Banner Pre.</a:t>
            </a:r>
            <a:r>
              <a:rPr lang="es-ES" sz="1100" dirty="0">
                <a:solidFill>
                  <a:schemeClr val="tx1">
                    <a:lumMod val="75000"/>
                    <a:lumOff val="25000"/>
                  </a:schemeClr>
                </a:solidFill>
              </a:rPr>
              <a:t> Vincular al </a:t>
            </a:r>
            <a:r>
              <a:rPr lang="es-ES" sz="1100" dirty="0" err="1">
                <a:solidFill>
                  <a:schemeClr val="tx1">
                    <a:lumMod val="75000"/>
                    <a:lumOff val="25000"/>
                  </a:schemeClr>
                </a:solidFill>
              </a:rPr>
              <a:t>slide</a:t>
            </a:r>
            <a:r>
              <a:rPr lang="es-ES" sz="1100" dirty="0">
                <a:solidFill>
                  <a:schemeClr val="tx1">
                    <a:lumMod val="75000"/>
                    <a:lumOff val="25000"/>
                  </a:schemeClr>
                </a:solidFill>
              </a:rPr>
              <a:t> de introducción.</a:t>
            </a:r>
          </a:p>
          <a:p>
            <a:r>
              <a:rPr lang="es-ES" sz="1100" b="1" dirty="0">
                <a:solidFill>
                  <a:schemeClr val="tx1">
                    <a:lumMod val="75000"/>
                    <a:lumOff val="25000"/>
                  </a:schemeClr>
                </a:solidFill>
              </a:rPr>
              <a:t>Banner 1.</a:t>
            </a:r>
            <a:r>
              <a:rPr lang="es-ES" sz="1100" dirty="0">
                <a:solidFill>
                  <a:schemeClr val="tx1">
                    <a:lumMod val="75000"/>
                    <a:lumOff val="25000"/>
                  </a:schemeClr>
                </a:solidFill>
              </a:rPr>
              <a:t> Vincular a Home de unidad 1 </a:t>
            </a:r>
          </a:p>
          <a:p>
            <a:r>
              <a:rPr lang="es-ES" sz="1100" b="1" dirty="0">
                <a:solidFill>
                  <a:schemeClr val="tx1">
                    <a:lumMod val="75000"/>
                    <a:lumOff val="25000"/>
                  </a:schemeClr>
                </a:solidFill>
              </a:rPr>
              <a:t>Banner 2.</a:t>
            </a:r>
            <a:r>
              <a:rPr lang="es-ES" sz="1100" dirty="0">
                <a:solidFill>
                  <a:schemeClr val="tx1">
                    <a:lumMod val="75000"/>
                    <a:lumOff val="25000"/>
                  </a:schemeClr>
                </a:solidFill>
              </a:rPr>
              <a:t> Cambiar de color</a:t>
            </a:r>
          </a:p>
          <a:p>
            <a:r>
              <a:rPr lang="es-ES" sz="1100" b="1" dirty="0">
                <a:solidFill>
                  <a:schemeClr val="tx1">
                    <a:lumMod val="75000"/>
                    <a:lumOff val="25000"/>
                  </a:schemeClr>
                </a:solidFill>
              </a:rPr>
              <a:t>Banner 3. </a:t>
            </a:r>
            <a:r>
              <a:rPr lang="es-ES" sz="1100" dirty="0">
                <a:solidFill>
                  <a:schemeClr val="tx1">
                    <a:lumMod val="75000"/>
                    <a:lumOff val="25000"/>
                  </a:schemeClr>
                </a:solidFill>
              </a:rPr>
              <a:t>Vincular a Home de unidad 3.</a:t>
            </a:r>
          </a:p>
          <a:p>
            <a:r>
              <a:rPr lang="es-ES" sz="1100" b="1" dirty="0">
                <a:solidFill>
                  <a:schemeClr val="tx1">
                    <a:lumMod val="75000"/>
                    <a:lumOff val="25000"/>
                  </a:schemeClr>
                </a:solidFill>
              </a:rPr>
              <a:t>Banner 4. Cierre</a:t>
            </a:r>
          </a:p>
          <a:p>
            <a:r>
              <a:rPr lang="es-ES" sz="1100" dirty="0">
                <a:solidFill>
                  <a:schemeClr val="tx1">
                    <a:lumMod val="75000"/>
                    <a:lumOff val="25000"/>
                  </a:schemeClr>
                </a:solidFill>
              </a:rPr>
              <a:t>Botón 1. Flecha</a:t>
            </a:r>
            <a:r>
              <a:rPr lang="es-ES" sz="1100" dirty="0">
                <a:solidFill>
                  <a:srgbClr val="FF0000"/>
                </a:solidFill>
              </a:rPr>
              <a:t> hacia adelante. Vincular a diapositiva siguiente. </a:t>
            </a:r>
          </a:p>
          <a:p>
            <a:r>
              <a:rPr lang="es-ES" sz="1100" dirty="0">
                <a:solidFill>
                  <a:srgbClr val="FF0000"/>
                </a:solidFill>
              </a:rPr>
              <a:t>Debe tener un movimiento que le indique al participante que por ahí debe comenzar la navegación. </a:t>
            </a:r>
          </a:p>
        </p:txBody>
      </p:sp>
      <p:pic>
        <p:nvPicPr>
          <p:cNvPr id="2050"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43296"/>
            <a:ext cx="6825253" cy="4714703"/>
          </a:xfrm>
          <a:prstGeom prst="rect">
            <a:avLst/>
          </a:prstGeom>
          <a:noFill/>
          <a:extLst>
            <a:ext uri="{909E8E84-426E-40DD-AFC4-6F175D3DCCD1}">
              <a14:hiddenFill xmlns:a14="http://schemas.microsoft.com/office/drawing/2010/main">
                <a:solidFill>
                  <a:srgbClr val="FFFFFF"/>
                </a:solidFill>
              </a14:hiddenFill>
            </a:ext>
          </a:extLst>
        </p:spPr>
      </p:pic>
      <p:sp>
        <p:nvSpPr>
          <p:cNvPr id="27" name="26 Llamada rectangular redondeada"/>
          <p:cNvSpPr/>
          <p:nvPr/>
        </p:nvSpPr>
        <p:spPr>
          <a:xfrm>
            <a:off x="3105516" y="2076790"/>
            <a:ext cx="1143973" cy="318838"/>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Pre</a:t>
            </a:r>
            <a:endParaRPr lang="en-GB" dirty="0"/>
          </a:p>
        </p:txBody>
      </p:sp>
      <p:sp>
        <p:nvSpPr>
          <p:cNvPr id="28" name="27 Llamada rectangular redondeada"/>
          <p:cNvSpPr/>
          <p:nvPr/>
        </p:nvSpPr>
        <p:spPr>
          <a:xfrm>
            <a:off x="4755754" y="2076790"/>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1</a:t>
            </a:r>
            <a:endParaRPr lang="en-GB" dirty="0"/>
          </a:p>
        </p:txBody>
      </p:sp>
      <p:sp>
        <p:nvSpPr>
          <p:cNvPr id="26" name="25 Llamada rectangular redondeada"/>
          <p:cNvSpPr/>
          <p:nvPr/>
        </p:nvSpPr>
        <p:spPr>
          <a:xfrm>
            <a:off x="1849559" y="2066744"/>
            <a:ext cx="990177" cy="64673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home de módulo</a:t>
            </a:r>
            <a:endParaRPr lang="en-GB" dirty="0"/>
          </a:p>
        </p:txBody>
      </p:sp>
    </p:spTree>
    <p:extLst>
      <p:ext uri="{BB962C8B-B14F-4D97-AF65-F5344CB8AC3E}">
        <p14:creationId xmlns:p14="http://schemas.microsoft.com/office/powerpoint/2010/main" val="751551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1 Rectángulo"/>
          <p:cNvSpPr/>
          <p:nvPr/>
        </p:nvSpPr>
        <p:spPr>
          <a:xfrm>
            <a:off x="-28570" y="2129951"/>
            <a:ext cx="4484456"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1. Edición</a:t>
            </a:r>
            <a:endParaRPr lang="en-GB" sz="2000" b="1" dirty="0">
              <a:solidFill>
                <a:schemeClr val="tx2">
                  <a:lumMod val="25000"/>
                </a:schemeClr>
              </a:solidFill>
            </a:endParaRPr>
          </a:p>
        </p:txBody>
      </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Tema 1. Edición</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3. Mezcla</a:t>
            </a:r>
          </a:p>
          <a:p>
            <a:pPr lvl="0">
              <a:buClr>
                <a:srgbClr val="3F3F3F"/>
              </a:buClr>
              <a:buSzPts val="1100"/>
            </a:pPr>
            <a:r>
              <a:rPr lang="es-ES" sz="1100" dirty="0">
                <a:solidFill>
                  <a:srgbClr val="FF0000"/>
                </a:solidFill>
              </a:rPr>
              <a:t>Tema 1. Edición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3.</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 Edición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Procesadores / efectos</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Automatización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Banner 4. Actividad de aprendizaje</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T1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Embeber video.</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76" name="75 Llamada rectangular redondeada"/>
          <p:cNvSpPr/>
          <p:nvPr/>
        </p:nvSpPr>
        <p:spPr>
          <a:xfrm>
            <a:off x="6947846" y="1425183"/>
            <a:ext cx="1124239" cy="525474"/>
          </a:xfrm>
          <a:prstGeom prst="wedgeRoundRectCallout">
            <a:avLst>
              <a:gd name="adj1" fmla="val 76223"/>
              <a:gd name="adj2" fmla="val -748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Home de unidad 1</a:t>
            </a:r>
            <a:endParaRPr lang="en-GB" dirty="0"/>
          </a:p>
        </p:txBody>
      </p:sp>
      <p:sp>
        <p:nvSpPr>
          <p:cNvPr id="77" name="76 Llamada rectangular redondeada"/>
          <p:cNvSpPr/>
          <p:nvPr/>
        </p:nvSpPr>
        <p:spPr>
          <a:xfrm>
            <a:off x="8659023" y="2202658"/>
            <a:ext cx="1124239" cy="525474"/>
          </a:xfrm>
          <a:prstGeom prst="wedgeRoundRectCallout">
            <a:avLst>
              <a:gd name="adj1" fmla="val 21388"/>
              <a:gd name="adj2" fmla="val -12261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Roll </a:t>
            </a:r>
            <a:r>
              <a:rPr lang="es-ES" dirty="0" err="1"/>
              <a:t>over</a:t>
            </a:r>
            <a:endParaRPr lang="en-GB" dirty="0"/>
          </a:p>
        </p:txBody>
      </p:sp>
      <p:sp>
        <p:nvSpPr>
          <p:cNvPr id="5" name="4 Rectángulo"/>
          <p:cNvSpPr/>
          <p:nvPr/>
        </p:nvSpPr>
        <p:spPr>
          <a:xfrm>
            <a:off x="783771" y="2946400"/>
            <a:ext cx="10311534" cy="362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Video. Módulo 2. Unidad 2. Tema 1. Edición</a:t>
            </a:r>
            <a:endParaRPr lang="en-GB" dirty="0"/>
          </a:p>
        </p:txBody>
      </p:sp>
      <p:sp>
        <p:nvSpPr>
          <p:cNvPr id="78" name="77 Llamada rectangular redondeada"/>
          <p:cNvSpPr/>
          <p:nvPr/>
        </p:nvSpPr>
        <p:spPr>
          <a:xfrm>
            <a:off x="10626863" y="2217449"/>
            <a:ext cx="727022" cy="525474"/>
          </a:xfrm>
          <a:prstGeom prst="wedgeRoundRectCallout">
            <a:avLst>
              <a:gd name="adj1" fmla="val -32864"/>
              <a:gd name="adj2" fmla="val -12799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Vínculo y roll </a:t>
            </a:r>
            <a:r>
              <a:rPr lang="es-ES" sz="1100" dirty="0" err="1"/>
              <a:t>over</a:t>
            </a:r>
            <a:endParaRPr lang="en-GB" sz="1100" dirty="0"/>
          </a:p>
        </p:txBody>
      </p:sp>
      <p:sp>
        <p:nvSpPr>
          <p:cNvPr id="87" name="86 Llamada rectangular redondeada"/>
          <p:cNvSpPr/>
          <p:nvPr/>
        </p:nvSpPr>
        <p:spPr>
          <a:xfrm>
            <a:off x="9846631" y="2202658"/>
            <a:ext cx="668083" cy="525474"/>
          </a:xfrm>
          <a:prstGeom prst="wedgeRoundRectCallout">
            <a:avLst>
              <a:gd name="adj1" fmla="val -19965"/>
              <a:gd name="adj2" fmla="val -11695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Vínculo y roll </a:t>
            </a:r>
            <a:r>
              <a:rPr lang="es-ES" sz="1100" dirty="0" err="1"/>
              <a:t>over</a:t>
            </a:r>
            <a:endParaRPr lang="en-GB" sz="1100" dirty="0"/>
          </a:p>
        </p:txBody>
      </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sp>
        <p:nvSpPr>
          <p:cNvPr id="28" name="27 Llamada rectangular redondeada"/>
          <p:cNvSpPr/>
          <p:nvPr/>
        </p:nvSpPr>
        <p:spPr>
          <a:xfrm>
            <a:off x="11454100" y="2217449"/>
            <a:ext cx="697093" cy="525474"/>
          </a:xfrm>
          <a:prstGeom prst="wedgeRoundRectCallout">
            <a:avLst>
              <a:gd name="adj1" fmla="val -44610"/>
              <a:gd name="adj2" fmla="val -13352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t>Vínculo y roll </a:t>
            </a:r>
            <a:r>
              <a:rPr lang="es-ES" sz="1100" dirty="0" err="1"/>
              <a:t>over</a:t>
            </a:r>
            <a:endParaRPr lang="en-GB" sz="1100" dirty="0"/>
          </a:p>
        </p:txBody>
      </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880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31" name="30 Rectángulo"/>
          <p:cNvSpPr/>
          <p:nvPr/>
        </p:nvSpPr>
        <p:spPr>
          <a:xfrm>
            <a:off x="644873" y="2465395"/>
            <a:ext cx="4943127" cy="138773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Tema 1. Edición</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3. Mezcla</a:t>
            </a:r>
          </a:p>
          <a:p>
            <a:pPr lvl="0">
              <a:buClr>
                <a:srgbClr val="3F3F3F"/>
              </a:buClr>
              <a:buSzPts val="1100"/>
            </a:pPr>
            <a:r>
              <a:rPr lang="es-ES" sz="1100" dirty="0">
                <a:solidFill>
                  <a:srgbClr val="FF0000"/>
                </a:solidFill>
              </a:rPr>
              <a:t>Tema 1. Edición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3.</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 Edición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Procesadores / efectos</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Automatización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Banner 4. Actividad de aprendizaje</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T1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Destacar la palabra mezcla</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Rectángulo"/>
          <p:cNvSpPr/>
          <p:nvPr/>
        </p:nvSpPr>
        <p:spPr>
          <a:xfrm>
            <a:off x="885371" y="2620653"/>
            <a:ext cx="4557486" cy="1200329"/>
          </a:xfrm>
          <a:prstGeom prst="rect">
            <a:avLst/>
          </a:prstGeom>
        </p:spPr>
        <p:txBody>
          <a:bodyPr wrap="square">
            <a:spAutoFit/>
          </a:bodyPr>
          <a:lstStyle/>
          <a:p>
            <a:r>
              <a:rPr lang="es-ES" sz="1800" b="1" dirty="0"/>
              <a:t>La mezcla es el proceso de balancear y equilibrar los diferentes elementos de una grabación en un conjunto y como una unidad. </a:t>
            </a:r>
            <a:endParaRPr lang="en-GB" sz="1800" b="1" dirty="0"/>
          </a:p>
        </p:txBody>
      </p:sp>
      <p:sp>
        <p:nvSpPr>
          <p:cNvPr id="7" name="6 Rectángulo"/>
          <p:cNvSpPr/>
          <p:nvPr/>
        </p:nvSpPr>
        <p:spPr>
          <a:xfrm>
            <a:off x="6126331" y="3559479"/>
            <a:ext cx="5038481" cy="232995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7 Rectángulo"/>
          <p:cNvSpPr/>
          <p:nvPr/>
        </p:nvSpPr>
        <p:spPr>
          <a:xfrm>
            <a:off x="6466329" y="3754961"/>
            <a:ext cx="4358483" cy="1938992"/>
          </a:xfrm>
          <a:prstGeom prst="rect">
            <a:avLst/>
          </a:prstGeom>
        </p:spPr>
        <p:txBody>
          <a:bodyPr wrap="square">
            <a:spAutoFit/>
          </a:bodyPr>
          <a:lstStyle/>
          <a:p>
            <a:r>
              <a:rPr lang="es-ES" sz="2400" b="1" dirty="0"/>
              <a:t>Es en el proceso de </a:t>
            </a:r>
            <a:r>
              <a:rPr lang="es-ES" sz="2400" b="1" dirty="0">
                <a:solidFill>
                  <a:srgbClr val="7030A0"/>
                </a:solidFill>
              </a:rPr>
              <a:t>mezcla</a:t>
            </a:r>
            <a:r>
              <a:rPr lang="es-ES" sz="2400" b="1" dirty="0"/>
              <a:t> donde se abrirá un espacio a cada elemento</a:t>
            </a:r>
            <a:r>
              <a:rPr lang="es-ES" sz="2400" dirty="0"/>
              <a:t> para evitar conflictos y lograr que todo tenga claridad.</a:t>
            </a:r>
            <a:endParaRPr lang="en-GB" sz="2400" dirty="0"/>
          </a:p>
        </p:txBody>
      </p:sp>
      <p:sp>
        <p:nvSpPr>
          <p:cNvPr id="9" name="8 Rectángulo"/>
          <p:cNvSpPr/>
          <p:nvPr/>
        </p:nvSpPr>
        <p:spPr>
          <a:xfrm>
            <a:off x="765121" y="4136308"/>
            <a:ext cx="4822879" cy="1815882"/>
          </a:xfrm>
          <a:prstGeom prst="rect">
            <a:avLst/>
          </a:prstGeom>
        </p:spPr>
        <p:txBody>
          <a:bodyPr wrap="square">
            <a:spAutoFit/>
          </a:bodyPr>
          <a:lstStyle/>
          <a:p>
            <a:r>
              <a:rPr lang="es-ES" dirty="0"/>
              <a:t>A través de este proceso se modifican y alteran hasta cierto punto las capturas realizadas durante la grabación.</a:t>
            </a:r>
          </a:p>
          <a:p>
            <a:endParaRPr lang="es-ES" dirty="0"/>
          </a:p>
          <a:p>
            <a:r>
              <a:rPr lang="es-ES" dirty="0"/>
              <a:t>Aunque, por ejemplo, la guitarra acústica se haya grabado de la mejor manera posible y el sonido resultante sea agradable, a medida que se adicionan más y más elementos a la grabación, estos pelearán entre sí para sobresalir.</a:t>
            </a:r>
          </a:p>
        </p:txBody>
      </p:sp>
      <p:sp>
        <p:nvSpPr>
          <p:cNvPr id="12" name="11 Rectángulo"/>
          <p:cNvSpPr/>
          <p:nvPr/>
        </p:nvSpPr>
        <p:spPr>
          <a:xfrm>
            <a:off x="6126329" y="2793303"/>
            <a:ext cx="5038482" cy="523220"/>
          </a:xfrm>
          <a:prstGeom prst="rect">
            <a:avLst/>
          </a:prstGeom>
        </p:spPr>
        <p:txBody>
          <a:bodyPr wrap="square">
            <a:spAutoFit/>
          </a:bodyPr>
          <a:lstStyle/>
          <a:p>
            <a:r>
              <a:rPr lang="es-ES" dirty="0"/>
              <a:t>Las guitarras acústicas estarán en el mismo registro que las eléctricas y que algunos teclados</a:t>
            </a:r>
            <a:endParaRPr lang="en-GB" dirty="0"/>
          </a:p>
        </p:txBody>
      </p:sp>
      <p:cxnSp>
        <p:nvCxnSpPr>
          <p:cNvPr id="15" name="14 Conector recto"/>
          <p:cNvCxnSpPr/>
          <p:nvPr/>
        </p:nvCxnSpPr>
        <p:spPr>
          <a:xfrm>
            <a:off x="5834744" y="2465395"/>
            <a:ext cx="0" cy="4066999"/>
          </a:xfrm>
          <a:prstGeom prst="line">
            <a:avLst/>
          </a:prstGeom>
          <a:ln>
            <a:solidFill>
              <a:schemeClr val="tx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16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34" name="33 Rectángulo"/>
          <p:cNvSpPr/>
          <p:nvPr/>
        </p:nvSpPr>
        <p:spPr>
          <a:xfrm>
            <a:off x="6284686" y="4579003"/>
            <a:ext cx="5892798" cy="16415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Tema 1. Edición</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3. Mezcla</a:t>
            </a:r>
          </a:p>
          <a:p>
            <a:pPr lvl="0">
              <a:buClr>
                <a:srgbClr val="3F3F3F"/>
              </a:buClr>
              <a:buSzPts val="1100"/>
            </a:pPr>
            <a:r>
              <a:rPr lang="es-ES" sz="1100" dirty="0">
                <a:solidFill>
                  <a:srgbClr val="FF0000"/>
                </a:solidFill>
              </a:rPr>
              <a:t>Tema 1. Edición</a:t>
            </a:r>
          </a:p>
          <a:p>
            <a:pPr marL="0" marR="0" lvl="0" indent="0" algn="l" rtl="0">
              <a:lnSpc>
                <a:spcPct val="100000"/>
              </a:lnSpc>
              <a:spcBef>
                <a:spcPts val="0"/>
              </a:spcBef>
              <a:spcAft>
                <a:spcPts val="0"/>
              </a:spcAft>
              <a:buClr>
                <a:srgbClr val="3F3F3F"/>
              </a:buClr>
              <a:buSzPts val="1100"/>
              <a:buFont typeface="Arial"/>
              <a:buNone/>
            </a:pPr>
            <a:endParaRPr lang="es-ES"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3.</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 Edición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Procesadores / efectos</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Automatización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Banner 4. Actividad de aprendizaje</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T1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Destacar la palabra mezcla</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6 Rectángulo"/>
          <p:cNvSpPr/>
          <p:nvPr/>
        </p:nvSpPr>
        <p:spPr>
          <a:xfrm>
            <a:off x="609600" y="4599568"/>
            <a:ext cx="5558972" cy="16415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1 Rectángulo"/>
          <p:cNvSpPr/>
          <p:nvPr/>
        </p:nvSpPr>
        <p:spPr>
          <a:xfrm>
            <a:off x="460375" y="2315072"/>
            <a:ext cx="4717143" cy="1169551"/>
          </a:xfrm>
          <a:prstGeom prst="rect">
            <a:avLst/>
          </a:prstGeom>
        </p:spPr>
        <p:txBody>
          <a:bodyPr wrap="square">
            <a:spAutoFit/>
          </a:bodyPr>
          <a:lstStyle/>
          <a:p>
            <a:r>
              <a:rPr lang="es-ES" dirty="0"/>
              <a:t>La mezcla debe ir de la mano con la producción, pero no necesariamente en simultáneo. La mejor manera para evitar que los elementos de una canción entren en conflicto es a través de la producción y de una correcta planeación de los arreglos musicales. </a:t>
            </a:r>
          </a:p>
        </p:txBody>
      </p:sp>
      <p:sp>
        <p:nvSpPr>
          <p:cNvPr id="5" name="4 Rectángulo"/>
          <p:cNvSpPr/>
          <p:nvPr/>
        </p:nvSpPr>
        <p:spPr>
          <a:xfrm>
            <a:off x="899885" y="4943301"/>
            <a:ext cx="4804229" cy="954107"/>
          </a:xfrm>
          <a:prstGeom prst="rect">
            <a:avLst/>
          </a:prstGeom>
        </p:spPr>
        <p:txBody>
          <a:bodyPr wrap="square">
            <a:spAutoFit/>
          </a:bodyPr>
          <a:lstStyle/>
          <a:p>
            <a:r>
              <a:rPr lang="es-ES" dirty="0"/>
              <a:t>Si todas las guitarras y teclados están haciendo la misma figura melódica, y el mismo registro, hay poco que se pueda lograr en la mezcla para evitar que se sobrepongan y enmascaren entre sí. </a:t>
            </a:r>
          </a:p>
        </p:txBody>
      </p:sp>
      <p:sp>
        <p:nvSpPr>
          <p:cNvPr id="12" name="11 Rectángulo"/>
          <p:cNvSpPr/>
          <p:nvPr/>
        </p:nvSpPr>
        <p:spPr>
          <a:xfrm>
            <a:off x="6604000" y="4922736"/>
            <a:ext cx="4770704" cy="954107"/>
          </a:xfrm>
          <a:prstGeom prst="rect">
            <a:avLst/>
          </a:prstGeom>
        </p:spPr>
        <p:txBody>
          <a:bodyPr wrap="square">
            <a:spAutoFit/>
          </a:bodyPr>
          <a:lstStyle/>
          <a:p>
            <a:r>
              <a:rPr lang="es-ES" dirty="0"/>
              <a:t>Pero si tras una buena producción, el productor logra priorizar ciertos elementos en los arreglos de cada instrumento, se le facilitará el trabajo al ingeniero de mezcla. </a:t>
            </a:r>
            <a:endParaRPr lang="en-GB" dirty="0"/>
          </a:p>
        </p:txBody>
      </p:sp>
      <p:pic>
        <p:nvPicPr>
          <p:cNvPr id="7170" name="Picture 2" descr="Image result for emoji icon"/>
          <p:cNvPicPr>
            <a:picLocks noChangeAspect="1" noChangeArrowheads="1"/>
          </p:cNvPicPr>
          <p:nvPr/>
        </p:nvPicPr>
        <p:blipFill rotWithShape="1">
          <a:blip r:embed="rId5">
            <a:extLst>
              <a:ext uri="{28A0092B-C50C-407E-A947-70E740481C1C}">
                <a14:useLocalDpi xmlns:a14="http://schemas.microsoft.com/office/drawing/2010/main" val="0"/>
              </a:ext>
            </a:extLst>
          </a:blip>
          <a:srcRect l="37098" t="71516" r="36489" b="2468"/>
          <a:stretch/>
        </p:blipFill>
        <p:spPr bwMode="auto">
          <a:xfrm>
            <a:off x="2586771" y="3747036"/>
            <a:ext cx="1269811" cy="117569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emoji icon"/>
          <p:cNvPicPr>
            <a:picLocks noChangeAspect="1" noChangeArrowheads="1"/>
          </p:cNvPicPr>
          <p:nvPr/>
        </p:nvPicPr>
        <p:blipFill rotWithShape="1">
          <a:blip r:embed="rId5">
            <a:extLst>
              <a:ext uri="{28A0092B-C50C-407E-A947-70E740481C1C}">
                <a14:useLocalDpi xmlns:a14="http://schemas.microsoft.com/office/drawing/2010/main" val="0"/>
              </a:ext>
            </a:extLst>
          </a:blip>
          <a:srcRect l="68961" t="4150" r="4626" b="69834"/>
          <a:stretch/>
        </p:blipFill>
        <p:spPr bwMode="auto">
          <a:xfrm>
            <a:off x="8354446" y="3747034"/>
            <a:ext cx="1269811" cy="117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9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8" y="1465890"/>
            <a:ext cx="12170252" cy="5392110"/>
          </a:xfrm>
          <a:prstGeom prst="rect">
            <a:avLst/>
          </a:prstGeom>
        </p:spPr>
      </p:pic>
      <p:sp>
        <p:nvSpPr>
          <p:cNvPr id="12" name="11 Rectángulo"/>
          <p:cNvSpPr/>
          <p:nvPr/>
        </p:nvSpPr>
        <p:spPr>
          <a:xfrm>
            <a:off x="12191999" y="728361"/>
            <a:ext cx="2273261" cy="63100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100" b="1" dirty="0">
                <a:solidFill>
                  <a:srgbClr val="FF0000"/>
                </a:solidFill>
              </a:rPr>
              <a:t>Cabezote.</a:t>
            </a:r>
          </a:p>
          <a:p>
            <a:r>
              <a:rPr lang="es-ES" sz="1100" dirty="0">
                <a:solidFill>
                  <a:srgbClr val="FF0000"/>
                </a:solidFill>
              </a:rPr>
              <a:t>Producción musical para aficionados</a:t>
            </a:r>
          </a:p>
          <a:p>
            <a:endParaRPr lang="es-ES" sz="1100" b="1" dirty="0">
              <a:solidFill>
                <a:srgbClr val="FF0000"/>
              </a:solidFill>
            </a:endParaRPr>
          </a:p>
          <a:p>
            <a:r>
              <a:rPr lang="es-ES" sz="1100" b="1" dirty="0">
                <a:solidFill>
                  <a:srgbClr val="FF0000"/>
                </a:solidFill>
              </a:rPr>
              <a:t>Navegación.</a:t>
            </a:r>
          </a:p>
          <a:p>
            <a:r>
              <a:rPr lang="es-ES" sz="1100" b="1" dirty="0">
                <a:solidFill>
                  <a:srgbClr val="FF0000"/>
                </a:solidFill>
              </a:rPr>
              <a:t>Menú. </a:t>
            </a:r>
          </a:p>
          <a:p>
            <a:r>
              <a:rPr lang="es-ES" sz="1100" b="1" dirty="0">
                <a:solidFill>
                  <a:schemeClr val="tx1">
                    <a:lumMod val="75000"/>
                    <a:lumOff val="25000"/>
                  </a:schemeClr>
                </a:solidFill>
              </a:rPr>
              <a:t>Banner home. </a:t>
            </a:r>
            <a:r>
              <a:rPr lang="es-ES" sz="1100" dirty="0">
                <a:solidFill>
                  <a:schemeClr val="tx1">
                    <a:lumMod val="75000"/>
                    <a:lumOff val="25000"/>
                  </a:schemeClr>
                </a:solidFill>
              </a:rPr>
              <a:t>Vincular a home de módulo</a:t>
            </a:r>
            <a:r>
              <a:rPr lang="es-ES" sz="1100" b="1" dirty="0">
                <a:solidFill>
                  <a:schemeClr val="tx1">
                    <a:lumMod val="75000"/>
                    <a:lumOff val="25000"/>
                  </a:schemeClr>
                </a:solidFill>
              </a:rPr>
              <a:t> </a:t>
            </a:r>
          </a:p>
          <a:p>
            <a:r>
              <a:rPr lang="es-ES" sz="1100" b="1" dirty="0">
                <a:solidFill>
                  <a:schemeClr val="tx1">
                    <a:lumMod val="75000"/>
                    <a:lumOff val="25000"/>
                  </a:schemeClr>
                </a:solidFill>
              </a:rPr>
              <a:t>Banner presentación.</a:t>
            </a:r>
            <a:r>
              <a:rPr lang="es-ES" sz="1100" dirty="0">
                <a:solidFill>
                  <a:schemeClr val="tx1">
                    <a:lumMod val="75000"/>
                    <a:lumOff val="25000"/>
                  </a:schemeClr>
                </a:solidFill>
              </a:rPr>
              <a:t> Cambia de color porque el participante se encuentra en ese </a:t>
            </a:r>
            <a:r>
              <a:rPr lang="es-ES" sz="1100" dirty="0" err="1">
                <a:solidFill>
                  <a:schemeClr val="tx1">
                    <a:lumMod val="75000"/>
                    <a:lumOff val="25000"/>
                  </a:schemeClr>
                </a:solidFill>
              </a:rPr>
              <a:t>slide</a:t>
            </a:r>
            <a:r>
              <a:rPr lang="es-ES" sz="1100" dirty="0">
                <a:solidFill>
                  <a:schemeClr val="tx1">
                    <a:lumMod val="75000"/>
                    <a:lumOff val="25000"/>
                  </a:schemeClr>
                </a:solidFill>
              </a:rPr>
              <a:t>,</a:t>
            </a:r>
          </a:p>
          <a:p>
            <a:r>
              <a:rPr lang="es-ES" sz="1100" b="1" dirty="0">
                <a:solidFill>
                  <a:schemeClr val="tx1">
                    <a:lumMod val="75000"/>
                    <a:lumOff val="25000"/>
                  </a:schemeClr>
                </a:solidFill>
              </a:rPr>
              <a:t>Banner 1. </a:t>
            </a:r>
            <a:r>
              <a:rPr lang="es-ES" sz="1100" dirty="0">
                <a:solidFill>
                  <a:schemeClr val="tx1">
                    <a:lumMod val="75000"/>
                    <a:lumOff val="25000"/>
                  </a:schemeClr>
                </a:solidFill>
              </a:rPr>
              <a:t>Vincular a Home de unidad 2. </a:t>
            </a:r>
          </a:p>
          <a:p>
            <a:r>
              <a:rPr lang="es-ES" sz="1100" b="1" dirty="0">
                <a:solidFill>
                  <a:schemeClr val="tx1">
                    <a:lumMod val="75000"/>
                    <a:lumOff val="25000"/>
                  </a:schemeClr>
                </a:solidFill>
              </a:rPr>
              <a:t>Banner 2.</a:t>
            </a:r>
            <a:r>
              <a:rPr lang="es-ES" sz="1100" dirty="0">
                <a:solidFill>
                  <a:schemeClr val="tx1">
                    <a:lumMod val="75000"/>
                    <a:lumOff val="25000"/>
                  </a:schemeClr>
                </a:solidFill>
              </a:rPr>
              <a:t> Vincular a Home de unidad 2.</a:t>
            </a:r>
          </a:p>
          <a:p>
            <a:r>
              <a:rPr lang="es-ES" sz="1100" b="1" dirty="0">
                <a:solidFill>
                  <a:schemeClr val="tx1">
                    <a:lumMod val="75000"/>
                    <a:lumOff val="25000"/>
                  </a:schemeClr>
                </a:solidFill>
              </a:rPr>
              <a:t>Banner 3. </a:t>
            </a:r>
            <a:r>
              <a:rPr lang="es-ES" sz="1100" dirty="0">
                <a:solidFill>
                  <a:schemeClr val="tx1">
                    <a:lumMod val="75000"/>
                    <a:lumOff val="25000"/>
                  </a:schemeClr>
                </a:solidFill>
              </a:rPr>
              <a:t>Vincular a Home de unidad 3.</a:t>
            </a:r>
          </a:p>
          <a:p>
            <a:r>
              <a:rPr lang="es-ES" sz="1100" b="1" dirty="0">
                <a:solidFill>
                  <a:schemeClr val="tx1">
                    <a:lumMod val="75000"/>
                    <a:lumOff val="25000"/>
                  </a:schemeClr>
                </a:solidFill>
              </a:rPr>
              <a:t>Banner 4. </a:t>
            </a:r>
            <a:r>
              <a:rPr lang="es-ES" sz="1100" dirty="0">
                <a:solidFill>
                  <a:schemeClr val="tx1">
                    <a:lumMod val="75000"/>
                    <a:lumOff val="25000"/>
                  </a:schemeClr>
                </a:solidFill>
              </a:rPr>
              <a:t>Vincular al </a:t>
            </a:r>
            <a:r>
              <a:rPr lang="es-ES" sz="1100" dirty="0" err="1">
                <a:solidFill>
                  <a:schemeClr val="tx1">
                    <a:lumMod val="75000"/>
                    <a:lumOff val="25000"/>
                  </a:schemeClr>
                </a:solidFill>
              </a:rPr>
              <a:t>slide</a:t>
            </a:r>
            <a:r>
              <a:rPr lang="es-ES" sz="1100" dirty="0">
                <a:solidFill>
                  <a:schemeClr val="tx1">
                    <a:lumMod val="75000"/>
                    <a:lumOff val="25000"/>
                  </a:schemeClr>
                </a:solidFill>
              </a:rPr>
              <a:t> de conclusiones</a:t>
            </a:r>
          </a:p>
          <a:p>
            <a:r>
              <a:rPr lang="es-ES" sz="1100" dirty="0">
                <a:solidFill>
                  <a:schemeClr val="tx1">
                    <a:lumMod val="75000"/>
                    <a:lumOff val="25000"/>
                  </a:schemeClr>
                </a:solidFill>
              </a:rPr>
              <a:t>Botón 1. Flecha</a:t>
            </a:r>
            <a:r>
              <a:rPr lang="es-ES" sz="1100" dirty="0">
                <a:solidFill>
                  <a:srgbClr val="FF0000"/>
                </a:solidFill>
              </a:rPr>
              <a:t> hacia adelante. Vincular a diapositiva siguiente. </a:t>
            </a:r>
          </a:p>
          <a:p>
            <a:endParaRPr lang="es-ES" sz="1100" dirty="0">
              <a:solidFill>
                <a:srgbClr val="FF0000"/>
              </a:solidFill>
            </a:endParaRPr>
          </a:p>
          <a:p>
            <a:r>
              <a:rPr lang="es-ES" sz="1100" dirty="0">
                <a:solidFill>
                  <a:srgbClr val="FF0000"/>
                </a:solidFill>
              </a:rPr>
              <a:t>Roll </a:t>
            </a:r>
            <a:r>
              <a:rPr lang="es-ES" sz="1100" dirty="0" err="1">
                <a:solidFill>
                  <a:srgbClr val="FF0000"/>
                </a:solidFill>
              </a:rPr>
              <a:t>over</a:t>
            </a:r>
            <a:r>
              <a:rPr lang="es-ES" sz="1100" dirty="0">
                <a:solidFill>
                  <a:srgbClr val="FF0000"/>
                </a:solidFill>
              </a:rPr>
              <a:t>. </a:t>
            </a:r>
          </a:p>
          <a:p>
            <a:r>
              <a:rPr lang="es-ES" sz="1100" b="1" dirty="0">
                <a:solidFill>
                  <a:schemeClr val="tx1">
                    <a:lumMod val="75000"/>
                    <a:lumOff val="25000"/>
                  </a:schemeClr>
                </a:solidFill>
              </a:rPr>
              <a:t>Banner home.</a:t>
            </a:r>
          </a:p>
          <a:p>
            <a:r>
              <a:rPr lang="es-ES" sz="1100" dirty="0">
                <a:solidFill>
                  <a:schemeClr val="tx1">
                    <a:lumMod val="75000"/>
                    <a:lumOff val="25000"/>
                  </a:schemeClr>
                </a:solidFill>
              </a:rPr>
              <a:t>Home del módulo</a:t>
            </a:r>
          </a:p>
          <a:p>
            <a:r>
              <a:rPr lang="es-ES" sz="1100" b="1" dirty="0">
                <a:solidFill>
                  <a:schemeClr val="tx1">
                    <a:lumMod val="75000"/>
                    <a:lumOff val="25000"/>
                  </a:schemeClr>
                </a:solidFill>
              </a:rPr>
              <a:t>Banner presentación. </a:t>
            </a:r>
            <a:r>
              <a:rPr lang="es-ES" sz="1100" dirty="0">
                <a:solidFill>
                  <a:schemeClr val="tx1">
                    <a:lumMod val="75000"/>
                    <a:lumOff val="25000"/>
                  </a:schemeClr>
                </a:solidFill>
              </a:rPr>
              <a:t>Introducción y objetivos</a:t>
            </a:r>
          </a:p>
          <a:p>
            <a:r>
              <a:rPr lang="es-ES" sz="1100" b="1" dirty="0">
                <a:solidFill>
                  <a:schemeClr val="tx1">
                    <a:lumMod val="75000"/>
                    <a:lumOff val="25000"/>
                  </a:schemeClr>
                </a:solidFill>
              </a:rPr>
              <a:t>Banner 1.</a:t>
            </a:r>
          </a:p>
          <a:p>
            <a:r>
              <a:rPr lang="es-ES" sz="1100" dirty="0">
                <a:solidFill>
                  <a:schemeClr val="tx1">
                    <a:lumMod val="75000"/>
                    <a:lumOff val="25000"/>
                  </a:schemeClr>
                </a:solidFill>
              </a:rPr>
              <a:t>Unidad 1. Pre–producción o maqueta</a:t>
            </a:r>
          </a:p>
          <a:p>
            <a:r>
              <a:rPr lang="es-ES" sz="1100" b="1" dirty="0">
                <a:solidFill>
                  <a:schemeClr val="tx1">
                    <a:lumMod val="75000"/>
                    <a:lumOff val="25000"/>
                  </a:schemeClr>
                </a:solidFill>
              </a:rPr>
              <a:t>Banner 2. </a:t>
            </a:r>
          </a:p>
          <a:p>
            <a:r>
              <a:rPr lang="es-ES" sz="1100" dirty="0">
                <a:solidFill>
                  <a:schemeClr val="tx1">
                    <a:lumMod val="75000"/>
                    <a:lumOff val="25000"/>
                  </a:schemeClr>
                </a:solidFill>
              </a:rPr>
              <a:t>Unidad 2. Grabación y producción</a:t>
            </a:r>
          </a:p>
          <a:p>
            <a:r>
              <a:rPr lang="es-ES" sz="1100" b="1" dirty="0">
                <a:solidFill>
                  <a:schemeClr val="tx1">
                    <a:lumMod val="75000"/>
                    <a:lumOff val="25000"/>
                  </a:schemeClr>
                </a:solidFill>
              </a:rPr>
              <a:t>Banner 3. </a:t>
            </a:r>
          </a:p>
          <a:p>
            <a:r>
              <a:rPr lang="es-ES" sz="1100" dirty="0">
                <a:solidFill>
                  <a:schemeClr val="tx1">
                    <a:lumMod val="75000"/>
                    <a:lumOff val="25000"/>
                  </a:schemeClr>
                </a:solidFill>
              </a:rPr>
              <a:t>Unidad 3. Mezcla</a:t>
            </a:r>
          </a:p>
          <a:p>
            <a:r>
              <a:rPr lang="es-ES" sz="1100" dirty="0">
                <a:solidFill>
                  <a:schemeClr val="tx1">
                    <a:lumMod val="75000"/>
                    <a:lumOff val="25000"/>
                  </a:schemeClr>
                </a:solidFill>
              </a:rPr>
              <a:t>Banner 4. Cierre. </a:t>
            </a:r>
          </a:p>
          <a:p>
            <a:endParaRPr lang="es-ES" sz="1100" dirty="0">
              <a:solidFill>
                <a:schemeClr val="tx1">
                  <a:lumMod val="75000"/>
                  <a:lumOff val="25000"/>
                </a:schemeClr>
              </a:solidFill>
            </a:endParaRPr>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90" y="323999"/>
            <a:ext cx="6956340" cy="995915"/>
          </a:xfrm>
        </p:spPr>
        <p:txBody>
          <a:bodyPr/>
          <a:lstStyle/>
          <a:p>
            <a:r>
              <a:rPr lang="es-CO" sz="3200" dirty="0"/>
              <a:t>Producción musical para aficionados</a:t>
            </a:r>
            <a:endParaRPr lang="en-GB" sz="3200" dirty="0"/>
          </a:p>
        </p:txBody>
      </p:sp>
      <p:sp>
        <p:nvSpPr>
          <p:cNvPr id="2" name="1 CuadroTexto"/>
          <p:cNvSpPr txBox="1"/>
          <p:nvPr/>
        </p:nvSpPr>
        <p:spPr>
          <a:xfrm>
            <a:off x="333484" y="2342165"/>
            <a:ext cx="2416046" cy="584775"/>
          </a:xfrm>
          <a:prstGeom prst="rect">
            <a:avLst/>
          </a:prstGeom>
          <a:noFill/>
        </p:spPr>
        <p:txBody>
          <a:bodyPr wrap="none" rtlCol="0">
            <a:spAutoFit/>
          </a:bodyPr>
          <a:lstStyle/>
          <a:p>
            <a:r>
              <a:rPr lang="es-ES" sz="3200" dirty="0"/>
              <a:t>Introducción</a:t>
            </a:r>
            <a:endParaRPr lang="en-GB" sz="3200" dirty="0"/>
          </a:p>
        </p:txBody>
      </p:sp>
      <p:sp>
        <p:nvSpPr>
          <p:cNvPr id="5" name="4 CuadroTexto"/>
          <p:cNvSpPr txBox="1"/>
          <p:nvPr/>
        </p:nvSpPr>
        <p:spPr>
          <a:xfrm>
            <a:off x="5927678" y="2405527"/>
            <a:ext cx="4929116" cy="584775"/>
          </a:xfrm>
          <a:prstGeom prst="rect">
            <a:avLst/>
          </a:prstGeom>
          <a:noFill/>
        </p:spPr>
        <p:txBody>
          <a:bodyPr wrap="square" rtlCol="0">
            <a:spAutoFit/>
          </a:bodyPr>
          <a:lstStyle/>
          <a:p>
            <a:r>
              <a:rPr lang="es-ES" sz="3200" dirty="0"/>
              <a:t>Objetivos de aprendizaje</a:t>
            </a:r>
            <a:endParaRPr lang="en-GB" sz="3200" dirty="0"/>
          </a:p>
        </p:txBody>
      </p:sp>
      <p:sp>
        <p:nvSpPr>
          <p:cNvPr id="8" name="7 Rectángulo"/>
          <p:cNvSpPr/>
          <p:nvPr/>
        </p:nvSpPr>
        <p:spPr>
          <a:xfrm>
            <a:off x="258814" y="3212756"/>
            <a:ext cx="4826533" cy="2031325"/>
          </a:xfrm>
          <a:prstGeom prst="rect">
            <a:avLst/>
          </a:prstGeom>
        </p:spPr>
        <p:txBody>
          <a:bodyPr wrap="square">
            <a:spAutoFit/>
          </a:bodyPr>
          <a:lstStyle/>
          <a:p>
            <a:r>
              <a:rPr lang="es-ES" dirty="0"/>
              <a:t>En este módulo se explicarán y describirán los procesos de producción, grabación y mezcla de una canción. </a:t>
            </a:r>
          </a:p>
          <a:p>
            <a:endParaRPr lang="es-ES" dirty="0"/>
          </a:p>
          <a:p>
            <a:r>
              <a:rPr lang="es-ES" dirty="0"/>
              <a:t>Una vez la canción esté compuesta, la tarea es darle vida; es decir, continuar con  los pasos para su producción y  luego grabarla y finalizarla. </a:t>
            </a:r>
          </a:p>
          <a:p>
            <a:endParaRPr lang="es-ES" dirty="0"/>
          </a:p>
          <a:p>
            <a:r>
              <a:rPr lang="es-ES" dirty="0"/>
              <a:t>Acá se ahondaremos cómo grabar una canción de manera profesional y así llegar al resultado esperado. </a:t>
            </a:r>
            <a:endParaRPr lang="es-CO" dirty="0"/>
          </a:p>
        </p:txBody>
      </p:sp>
      <p:sp>
        <p:nvSpPr>
          <p:cNvPr id="19" name="18 Rectángulo"/>
          <p:cNvSpPr/>
          <p:nvPr/>
        </p:nvSpPr>
        <p:spPr>
          <a:xfrm>
            <a:off x="6817649" y="3366644"/>
            <a:ext cx="3877640" cy="2677656"/>
          </a:xfrm>
          <a:prstGeom prst="rect">
            <a:avLst/>
          </a:prstGeom>
        </p:spPr>
        <p:txBody>
          <a:bodyPr wrap="square">
            <a:spAutoFit/>
          </a:bodyPr>
          <a:lstStyle/>
          <a:p>
            <a:pPr marL="285750" lvl="0" indent="-285750">
              <a:buFont typeface="Arial" panose="020B0604020202020204" pitchFamily="34" charset="0"/>
              <a:buChar char="•"/>
            </a:pPr>
            <a:r>
              <a:rPr lang="es-ES" dirty="0"/>
              <a:t>Entender la importancia de la pre producción o ¨maqueta¨.</a:t>
            </a:r>
            <a:endParaRPr lang="en-GB" dirty="0"/>
          </a:p>
          <a:p>
            <a:pPr marL="285750" lvl="0" indent="-285750">
              <a:buFont typeface="Arial" panose="020B0604020202020204" pitchFamily="34" charset="0"/>
              <a:buChar char="•"/>
            </a:pPr>
            <a:endParaRPr lang="es-ES" dirty="0"/>
          </a:p>
          <a:p>
            <a:pPr marL="285750" lvl="0" indent="-285750">
              <a:buFont typeface="Arial" panose="020B0604020202020204" pitchFamily="34" charset="0"/>
              <a:buChar char="•"/>
            </a:pPr>
            <a:r>
              <a:rPr lang="es-ES" dirty="0"/>
              <a:t>Estudiar y analizar de las diferentes técnicas de producción aplicadas a ciertos instrumentos.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s-ES" dirty="0"/>
              <a:t>Desarrollar el pensamiento crítico para tomar decisiones frente a qué técnicas de producción, grabación y mezcla aplicar en casos generales y particulares.</a:t>
            </a:r>
            <a:endParaRPr lang="en-GB" dirty="0"/>
          </a:p>
          <a:p>
            <a:pPr marL="285750" lvl="0" indent="-285750">
              <a:buFont typeface="Arial" panose="020B0604020202020204" pitchFamily="34" charset="0"/>
              <a:buChar char="•"/>
            </a:pPr>
            <a:endParaRPr lang="en-GB" dirty="0"/>
          </a:p>
        </p:txBody>
      </p:sp>
      <p:pic>
        <p:nvPicPr>
          <p:cNvPr id="21" name="Picture 4" descr="Image result for play pause record buttons"/>
          <p:cNvPicPr>
            <a:picLocks noChangeAspect="1" noChangeArrowheads="1"/>
          </p:cNvPicPr>
          <p:nvPr/>
        </p:nvPicPr>
        <p:blipFill rotWithShape="1">
          <a:blip r:embed="rId4">
            <a:extLst>
              <a:ext uri="{28A0092B-C50C-407E-A947-70E740481C1C}">
                <a14:useLocalDpi xmlns:a14="http://schemas.microsoft.com/office/drawing/2010/main" val="0"/>
              </a:ext>
            </a:extLst>
          </a:blip>
          <a:srcRect l="62771" b="50000"/>
          <a:stretch/>
        </p:blipFill>
        <p:spPr bwMode="auto">
          <a:xfrm>
            <a:off x="11379958" y="3883376"/>
            <a:ext cx="812042" cy="714375"/>
          </a:xfrm>
          <a:prstGeom prst="rect">
            <a:avLst/>
          </a:prstGeom>
          <a:noFill/>
          <a:extLst>
            <a:ext uri="{909E8E84-426E-40DD-AFC4-6F175D3DCCD1}">
              <a14:hiddenFill xmlns:a14="http://schemas.microsoft.com/office/drawing/2010/main">
                <a:solidFill>
                  <a:srgbClr val="FFFFFF"/>
                </a:solidFill>
              </a14:hiddenFill>
            </a:ext>
          </a:extLst>
        </p:spPr>
      </p:pic>
      <p:sp>
        <p:nvSpPr>
          <p:cNvPr id="39" name="38 Llamada rectangular redondeada"/>
          <p:cNvSpPr/>
          <p:nvPr/>
        </p:nvSpPr>
        <p:spPr>
          <a:xfrm>
            <a:off x="3388270" y="1446660"/>
            <a:ext cx="1330036" cy="299754"/>
          </a:xfrm>
          <a:prstGeom prst="wedgeRoundRectCallout">
            <a:avLst>
              <a:gd name="adj1" fmla="val 77619"/>
              <a:gd name="adj2" fmla="val 1741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home</a:t>
            </a:r>
            <a:endParaRPr lang="en-GB" dirty="0"/>
          </a:p>
        </p:txBody>
      </p:sp>
      <p:sp>
        <p:nvSpPr>
          <p:cNvPr id="40" name="39 Llamada rectangular redondeada"/>
          <p:cNvSpPr/>
          <p:nvPr/>
        </p:nvSpPr>
        <p:spPr>
          <a:xfrm>
            <a:off x="7091454" y="2013743"/>
            <a:ext cx="990177"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1</a:t>
            </a:r>
            <a:endParaRPr lang="en-GB" dirty="0"/>
          </a:p>
        </p:txBody>
      </p:sp>
      <p:sp>
        <p:nvSpPr>
          <p:cNvPr id="41" name="40 Llamada rectangular redondeada"/>
          <p:cNvSpPr/>
          <p:nvPr/>
        </p:nvSpPr>
        <p:spPr>
          <a:xfrm>
            <a:off x="8196925" y="2013743"/>
            <a:ext cx="1022969" cy="289709"/>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2</a:t>
            </a:r>
            <a:endParaRPr lang="en-GB" dirty="0"/>
          </a:p>
        </p:txBody>
      </p:sp>
      <p:sp>
        <p:nvSpPr>
          <p:cNvPr id="43" name="42 Llamada rectangular redondeada"/>
          <p:cNvSpPr/>
          <p:nvPr/>
        </p:nvSpPr>
        <p:spPr>
          <a:xfrm>
            <a:off x="9288172" y="2013743"/>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3</a:t>
            </a:r>
            <a:endParaRPr lang="en-GB" dirty="0"/>
          </a:p>
        </p:txBody>
      </p:sp>
      <p:sp>
        <p:nvSpPr>
          <p:cNvPr id="44" name="43 Llamada rectangular redondeada"/>
          <p:cNvSpPr/>
          <p:nvPr/>
        </p:nvSpPr>
        <p:spPr>
          <a:xfrm>
            <a:off x="10952430" y="4670607"/>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Botón 1</a:t>
            </a:r>
            <a:endParaRPr lang="en-GB" dirty="0"/>
          </a:p>
        </p:txBody>
      </p:sp>
      <p:grpSp>
        <p:nvGrpSpPr>
          <p:cNvPr id="17" name="16 Grupo"/>
          <p:cNvGrpSpPr/>
          <p:nvPr/>
        </p:nvGrpSpPr>
        <p:grpSpPr>
          <a:xfrm>
            <a:off x="4883075" y="1178140"/>
            <a:ext cx="6683164" cy="835603"/>
            <a:chOff x="4883075" y="1178140"/>
            <a:chExt cx="6683164" cy="835603"/>
          </a:xfrm>
        </p:grpSpPr>
        <p:grpSp>
          <p:nvGrpSpPr>
            <p:cNvPr id="15" name="14 Grupo"/>
            <p:cNvGrpSpPr/>
            <p:nvPr/>
          </p:nvGrpSpPr>
          <p:grpSpPr>
            <a:xfrm>
              <a:off x="4883075" y="1178140"/>
              <a:ext cx="5536160" cy="835603"/>
              <a:chOff x="6615611" y="1178140"/>
              <a:chExt cx="5536160" cy="835603"/>
            </a:xfrm>
          </p:grpSpPr>
          <p:grpSp>
            <p:nvGrpSpPr>
              <p:cNvPr id="14" name="13 Grupo"/>
              <p:cNvGrpSpPr/>
              <p:nvPr/>
            </p:nvGrpSpPr>
            <p:grpSpPr>
              <a:xfrm>
                <a:off x="6615611" y="1178140"/>
                <a:ext cx="5536160" cy="835603"/>
                <a:chOff x="3922877" y="1178141"/>
                <a:chExt cx="5536160" cy="835603"/>
              </a:xfrm>
            </p:grpSpPr>
            <p:sp>
              <p:nvSpPr>
                <p:cNvPr id="31" name="30 Rectángulo"/>
                <p:cNvSpPr/>
                <p:nvPr/>
              </p:nvSpPr>
              <p:spPr>
                <a:xfrm>
                  <a:off x="6131257" y="1308495"/>
                  <a:ext cx="1064526"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1</a:t>
                  </a:r>
                  <a:endParaRPr lang="en-GB" dirty="0"/>
                </a:p>
              </p:txBody>
            </p:sp>
            <p:sp>
              <p:nvSpPr>
                <p:cNvPr id="32" name="31 Rectángulo"/>
                <p:cNvSpPr/>
                <p:nvPr/>
              </p:nvSpPr>
              <p:spPr>
                <a:xfrm>
                  <a:off x="7264569" y="1309090"/>
                  <a:ext cx="1063405"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2</a:t>
                  </a:r>
                  <a:endParaRPr lang="en-GB" dirty="0"/>
                </a:p>
              </p:txBody>
            </p:sp>
            <p:sp>
              <p:nvSpPr>
                <p:cNvPr id="36" name="35 Rectángulo"/>
                <p:cNvSpPr/>
                <p:nvPr/>
              </p:nvSpPr>
              <p:spPr>
                <a:xfrm>
                  <a:off x="8392236" y="1309090"/>
                  <a:ext cx="1066801"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3</a:t>
                  </a:r>
                  <a:endParaRPr lang="en-GB" dirty="0"/>
                </a:p>
              </p:txBody>
            </p:sp>
            <p:pic>
              <p:nvPicPr>
                <p:cNvPr id="1037" name="Picture 13" descr="Image result for hom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877" y="1178141"/>
                  <a:ext cx="835603" cy="835603"/>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44 Rectángulo"/>
              <p:cNvSpPr/>
              <p:nvPr/>
            </p:nvSpPr>
            <p:spPr>
              <a:xfrm>
                <a:off x="7478510" y="1308493"/>
                <a:ext cx="1250371" cy="574896"/>
              </a:xfrm>
              <a:prstGeom prst="rect">
                <a:avLst/>
              </a:prstGeom>
              <a:solidFill>
                <a:srgbClr val="EA1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Presentación</a:t>
                </a:r>
                <a:endParaRPr lang="en-GB" dirty="0"/>
              </a:p>
            </p:txBody>
          </p:sp>
        </p:grpSp>
        <p:sp>
          <p:nvSpPr>
            <p:cNvPr id="46" name="45 Rectángulo"/>
            <p:cNvSpPr/>
            <p:nvPr/>
          </p:nvSpPr>
          <p:spPr>
            <a:xfrm>
              <a:off x="10499438" y="1333153"/>
              <a:ext cx="1066801"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Cierre</a:t>
              </a:r>
              <a:endParaRPr lang="en-GB" dirty="0"/>
            </a:p>
          </p:txBody>
        </p:sp>
      </p:grpSp>
      <p:sp>
        <p:nvSpPr>
          <p:cNvPr id="47" name="46 Llamada rectangular redondeada"/>
          <p:cNvSpPr/>
          <p:nvPr/>
        </p:nvSpPr>
        <p:spPr>
          <a:xfrm>
            <a:off x="10547470" y="2037807"/>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4</a:t>
            </a:r>
            <a:endParaRPr lang="en-GB" dirty="0"/>
          </a:p>
        </p:txBody>
      </p:sp>
      <p:pic>
        <p:nvPicPr>
          <p:cNvPr id="35" name="Picture 6" descr="Image result for icon music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016" y="3233677"/>
            <a:ext cx="566970" cy="5669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mage result for icon music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016" y="4138502"/>
            <a:ext cx="566970" cy="5669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Image result for icon music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016" y="5001777"/>
            <a:ext cx="566970" cy="56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527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Tema 1. Edición</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3. Mezcla</a:t>
            </a:r>
          </a:p>
          <a:p>
            <a:pPr lvl="0">
              <a:buClr>
                <a:srgbClr val="3F3F3F"/>
              </a:buClr>
              <a:buSzPts val="1100"/>
            </a:pPr>
            <a:r>
              <a:rPr lang="es-ES" sz="1100" dirty="0">
                <a:solidFill>
                  <a:srgbClr val="FF0000"/>
                </a:solidFill>
              </a:rPr>
              <a:t>Tema 1. Edición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3.</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 Edición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Procesadores / efectos</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Automatización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Banner 4. Actividad de aprendizaje</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T1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La información de la ventana emergente </a:t>
            </a:r>
            <a:r>
              <a:rPr lang="es-ES" sz="1100" dirty="0">
                <a:solidFill>
                  <a:srgbClr val="FF0000"/>
                </a:solidFill>
                <a:sym typeface="Wingdings" panose="05000000000000000000" pitchFamily="2" charset="2"/>
              </a:rPr>
              <a:t> </a:t>
            </a:r>
            <a:r>
              <a:rPr lang="es-ES" sz="1100" dirty="0">
                <a:solidFill>
                  <a:srgbClr val="FF0000"/>
                </a:solidFill>
              </a:rPr>
              <a:t>leer más (+) es esta:</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a:buClr>
                <a:srgbClr val="3F3F3F"/>
              </a:buClr>
              <a:buSzPts val="1100"/>
            </a:pPr>
            <a:r>
              <a:rPr lang="es-ES" sz="1100" dirty="0"/>
              <a:t>Con la edición podemos tomar un fragmento de la guitarra que nos haya gustado de una sección y repetirlo en otra, siempre y cuando coincida armónica y rítmicamente. Cada DAW cuenta con sus herramientas de edición, pero en todas las presentes en el mercado se puede realizar casi lo mismo.</a:t>
            </a:r>
            <a:endParaRPr lang="en-GB" sz="1100"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1"/>
          <p:cNvPicPr/>
          <p:nvPr/>
        </p:nvPicPr>
        <p:blipFill>
          <a:blip r:embed="rId5">
            <a:extLst>
              <a:ext uri="{28A0092B-C50C-407E-A947-70E740481C1C}">
                <a14:useLocalDpi xmlns:a14="http://schemas.microsoft.com/office/drawing/2010/main" val="0"/>
              </a:ext>
            </a:extLst>
          </a:blip>
          <a:stretch>
            <a:fillRect/>
          </a:stretch>
        </p:blipFill>
        <p:spPr>
          <a:xfrm>
            <a:off x="4922863" y="2967489"/>
            <a:ext cx="6105979" cy="3143024"/>
          </a:xfrm>
          <a:prstGeom prst="rect">
            <a:avLst/>
          </a:prstGeom>
        </p:spPr>
      </p:pic>
      <p:sp>
        <p:nvSpPr>
          <p:cNvPr id="6" name="5 Rectángulo"/>
          <p:cNvSpPr/>
          <p:nvPr/>
        </p:nvSpPr>
        <p:spPr>
          <a:xfrm>
            <a:off x="609601" y="3827151"/>
            <a:ext cx="3236685" cy="1169551"/>
          </a:xfrm>
          <a:prstGeom prst="rect">
            <a:avLst/>
          </a:prstGeom>
        </p:spPr>
        <p:txBody>
          <a:bodyPr wrap="square">
            <a:spAutoFit/>
          </a:bodyPr>
          <a:lstStyle/>
          <a:p>
            <a:r>
              <a:rPr lang="es-ES" dirty="0"/>
              <a:t>A través de la edición buscamos corregir errores de interpretación al mover en la línea de tiempo algunas figuras rítmicas, reemplazar notas y ajustar unos instrumentos con otros. </a:t>
            </a:r>
            <a:endParaRPr lang="en-GB" dirty="0"/>
          </a:p>
        </p:txBody>
      </p:sp>
      <p:sp>
        <p:nvSpPr>
          <p:cNvPr id="8" name="7 Rectángulo"/>
          <p:cNvSpPr/>
          <p:nvPr/>
        </p:nvSpPr>
        <p:spPr>
          <a:xfrm>
            <a:off x="986972" y="2420355"/>
            <a:ext cx="3454399" cy="1200329"/>
          </a:xfrm>
          <a:prstGeom prst="rect">
            <a:avLst/>
          </a:prstGeom>
        </p:spPr>
        <p:txBody>
          <a:bodyPr wrap="square">
            <a:spAutoFit/>
          </a:bodyPr>
          <a:lstStyle/>
          <a:p>
            <a:r>
              <a:rPr lang="es-ES" sz="2400" b="1" dirty="0"/>
              <a:t>El primer paso en el proceso de mezcla es la edición. </a:t>
            </a:r>
            <a:endParaRPr lang="en-GB" sz="2400" b="1" dirty="0"/>
          </a:p>
        </p:txBody>
      </p:sp>
      <p:sp>
        <p:nvSpPr>
          <p:cNvPr id="9" name="8 Rectángulo"/>
          <p:cNvSpPr/>
          <p:nvPr/>
        </p:nvSpPr>
        <p:spPr>
          <a:xfrm>
            <a:off x="798286" y="2420355"/>
            <a:ext cx="188686" cy="1200329"/>
          </a:xfrm>
          <a:prstGeom prst="rect">
            <a:avLst/>
          </a:prstGeom>
          <a:solidFill>
            <a:srgbClr val="EA1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3 Elipse"/>
          <p:cNvSpPr/>
          <p:nvPr/>
        </p:nvSpPr>
        <p:spPr>
          <a:xfrm>
            <a:off x="3686628" y="4586094"/>
            <a:ext cx="464457" cy="47374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1"/>
                </a:solidFill>
              </a:rPr>
              <a:t>+</a:t>
            </a:r>
            <a:endParaRPr lang="en-GB" sz="2400" dirty="0">
              <a:solidFill>
                <a:schemeClr val="bg1"/>
              </a:solidFill>
            </a:endParaRPr>
          </a:p>
        </p:txBody>
      </p:sp>
      <p:sp>
        <p:nvSpPr>
          <p:cNvPr id="37" name="36 Llamada rectangular redondeada"/>
          <p:cNvSpPr/>
          <p:nvPr/>
        </p:nvSpPr>
        <p:spPr>
          <a:xfrm>
            <a:off x="2152051" y="5182559"/>
            <a:ext cx="1124239" cy="628311"/>
          </a:xfrm>
          <a:prstGeom prst="wedgeRoundRectCallout">
            <a:avLst>
              <a:gd name="adj1" fmla="val 112676"/>
              <a:gd name="adj2" fmla="val -99699"/>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Ventana emergente</a:t>
            </a:r>
            <a:endParaRPr lang="en-GB" dirty="0"/>
          </a:p>
        </p:txBody>
      </p:sp>
      <p:sp>
        <p:nvSpPr>
          <p:cNvPr id="16" name="15 CuadroTexto"/>
          <p:cNvSpPr txBox="1"/>
          <p:nvPr/>
        </p:nvSpPr>
        <p:spPr>
          <a:xfrm>
            <a:off x="8536983" y="6318110"/>
            <a:ext cx="2582758" cy="307777"/>
          </a:xfrm>
          <a:prstGeom prst="rect">
            <a:avLst/>
          </a:prstGeom>
          <a:noFill/>
        </p:spPr>
        <p:txBody>
          <a:bodyPr wrap="none" rtlCol="0">
            <a:spAutoFit/>
          </a:bodyPr>
          <a:lstStyle/>
          <a:p>
            <a:r>
              <a:rPr lang="es-ES" dirty="0"/>
              <a:t>Fuente: https://bit.ly/2GYhfOO</a:t>
            </a:r>
            <a:endParaRPr lang="en-GB" dirty="0"/>
          </a:p>
        </p:txBody>
      </p:sp>
      <p:sp>
        <p:nvSpPr>
          <p:cNvPr id="17" name="16 Rectángulo"/>
          <p:cNvSpPr/>
          <p:nvPr/>
        </p:nvSpPr>
        <p:spPr>
          <a:xfrm>
            <a:off x="4904554" y="6210388"/>
            <a:ext cx="3071298" cy="523220"/>
          </a:xfrm>
          <a:prstGeom prst="rect">
            <a:avLst/>
          </a:prstGeom>
        </p:spPr>
        <p:txBody>
          <a:bodyPr wrap="square">
            <a:spAutoFit/>
          </a:bodyPr>
          <a:lstStyle/>
          <a:p>
            <a:r>
              <a:rPr lang="es-ES" dirty="0"/>
              <a:t>Edición de audio en el DAW </a:t>
            </a:r>
          </a:p>
          <a:p>
            <a:r>
              <a:rPr lang="es-ES" dirty="0" err="1"/>
              <a:t>Avid</a:t>
            </a:r>
            <a:r>
              <a:rPr lang="es-ES" dirty="0"/>
              <a:t> Pro Tools</a:t>
            </a:r>
            <a:endParaRPr lang="en-GB" dirty="0"/>
          </a:p>
        </p:txBody>
      </p:sp>
    </p:spTree>
    <p:extLst>
      <p:ext uri="{BB962C8B-B14F-4D97-AF65-F5344CB8AC3E}">
        <p14:creationId xmlns:p14="http://schemas.microsoft.com/office/powerpoint/2010/main" val="1316654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Tema 2. Procesadores / efectos</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3. Mezcla </a:t>
            </a:r>
          </a:p>
          <a:p>
            <a:pPr lvl="0">
              <a:buClr>
                <a:srgbClr val="3F3F3F"/>
              </a:buClr>
              <a:buSzPts val="1100"/>
            </a:pPr>
            <a:r>
              <a:rPr lang="es-ES" sz="1100" dirty="0">
                <a:solidFill>
                  <a:srgbClr val="FF0000"/>
                </a:solidFill>
              </a:rPr>
              <a:t>Tema 2. Procesadores / efectos</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3.</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 Edición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Procesadores / efectos</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Automatización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Banner 4. Actividad de aprendizaje</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T2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27 Rectángulo"/>
          <p:cNvSpPr/>
          <p:nvPr/>
        </p:nvSpPr>
        <p:spPr>
          <a:xfrm>
            <a:off x="783771" y="2946400"/>
            <a:ext cx="10311534" cy="362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Video. Módulo 2. Unidad 2. Tema 2. Procesadores / efectos</a:t>
            </a:r>
            <a:endParaRPr lang="en-GB" dirty="0"/>
          </a:p>
        </p:txBody>
      </p:sp>
      <p:sp>
        <p:nvSpPr>
          <p:cNvPr id="30" name="29 Rectángulo"/>
          <p:cNvSpPr/>
          <p:nvPr/>
        </p:nvSpPr>
        <p:spPr>
          <a:xfrm>
            <a:off x="-28570" y="2129951"/>
            <a:ext cx="5834284"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2. Procesadores / efectos</a:t>
            </a:r>
            <a:endParaRPr lang="en-GB" sz="2000" b="1" dirty="0">
              <a:solidFill>
                <a:schemeClr val="tx2">
                  <a:lumMod val="25000"/>
                </a:schemeClr>
              </a:solidFill>
            </a:endParaRPr>
          </a:p>
        </p:txBody>
      </p:sp>
    </p:spTree>
    <p:extLst>
      <p:ext uri="{BB962C8B-B14F-4D97-AF65-F5344CB8AC3E}">
        <p14:creationId xmlns:p14="http://schemas.microsoft.com/office/powerpoint/2010/main" val="1926483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Tema 2. Procesadores / efectos</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3. Mezcla </a:t>
            </a:r>
          </a:p>
          <a:p>
            <a:pPr lvl="0">
              <a:buClr>
                <a:srgbClr val="3F3F3F"/>
              </a:buClr>
              <a:buSzPts val="1100"/>
            </a:pPr>
            <a:r>
              <a:rPr lang="es-ES" sz="1100" dirty="0">
                <a:solidFill>
                  <a:srgbClr val="FF0000"/>
                </a:solidFill>
              </a:rPr>
              <a:t>Tema 2. Procesadores / efectos</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3.</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 Edición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Procesadores / efectos</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Automatización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Banner 4. Actividad de aprendizaje</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T2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r>
              <a:rPr lang="es-ES" sz="1100" dirty="0">
                <a:solidFill>
                  <a:srgbClr val="FF0000"/>
                </a:solidFill>
              </a:rPr>
              <a:t>Vincular tanto palabra como recuadro. La información está en la siguiente diapositiva. </a:t>
            </a:r>
            <a:endParaRPr lang="es-ES" sz="1100" i="0" u="none" strike="noStrike" cap="none" dirty="0">
              <a:solidFill>
                <a:srgbClr val="FF0000"/>
              </a:solidFill>
              <a:sym typeface="Arial"/>
            </a:endParaRPr>
          </a:p>
        </p:txBody>
      </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Rectángulo"/>
          <p:cNvSpPr/>
          <p:nvPr/>
        </p:nvSpPr>
        <p:spPr>
          <a:xfrm>
            <a:off x="2090057" y="2226047"/>
            <a:ext cx="7647406" cy="584775"/>
          </a:xfrm>
          <a:prstGeom prst="rect">
            <a:avLst/>
          </a:prstGeom>
          <a:ln>
            <a:noFill/>
          </a:ln>
        </p:spPr>
        <p:txBody>
          <a:bodyPr wrap="square">
            <a:spAutoFit/>
          </a:bodyPr>
          <a:lstStyle/>
          <a:p>
            <a:pPr algn="ctr"/>
            <a:r>
              <a:rPr lang="es-ES" sz="1600" dirty="0"/>
              <a:t>Dentro de la mezcla, luego de editar, empezamos a aplicar diferentes procesos para </a:t>
            </a:r>
            <a:r>
              <a:rPr lang="es-ES" sz="1600" b="1" dirty="0"/>
              <a:t>mejorar el sonido de la canción. </a:t>
            </a:r>
          </a:p>
        </p:txBody>
      </p:sp>
      <p:sp>
        <p:nvSpPr>
          <p:cNvPr id="5" name="4 Rectángulo"/>
          <p:cNvSpPr/>
          <p:nvPr/>
        </p:nvSpPr>
        <p:spPr>
          <a:xfrm>
            <a:off x="4672788" y="3190147"/>
            <a:ext cx="2481943" cy="523220"/>
          </a:xfrm>
          <a:prstGeom prst="rect">
            <a:avLst/>
          </a:prstGeom>
          <a:noFill/>
          <a:ln>
            <a:noFill/>
          </a:ln>
        </p:spPr>
        <p:txBody>
          <a:bodyPr wrap="square">
            <a:spAutoFit/>
          </a:bodyPr>
          <a:lstStyle/>
          <a:p>
            <a:pPr algn="ctr"/>
            <a:r>
              <a:rPr lang="es-ES" dirty="0"/>
              <a:t>Los </a:t>
            </a:r>
            <a:r>
              <a:rPr lang="es-ES" b="1" dirty="0"/>
              <a:t>dos elementos </a:t>
            </a:r>
            <a:r>
              <a:rPr lang="es-ES" dirty="0"/>
              <a:t>que se utilizan para este fin son</a:t>
            </a:r>
            <a:endParaRPr lang="en-GB" dirty="0"/>
          </a:p>
        </p:txBody>
      </p:sp>
      <p:sp>
        <p:nvSpPr>
          <p:cNvPr id="17" name="16 Rectángulo"/>
          <p:cNvSpPr/>
          <p:nvPr/>
        </p:nvSpPr>
        <p:spPr>
          <a:xfrm>
            <a:off x="7721820" y="4658619"/>
            <a:ext cx="2643773" cy="7582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u="sng" dirty="0">
                <a:solidFill>
                  <a:schemeClr val="tx1">
                    <a:lumMod val="95000"/>
                    <a:lumOff val="5000"/>
                  </a:schemeClr>
                </a:solidFill>
              </a:rPr>
              <a:t>Procesadores</a:t>
            </a:r>
            <a:endParaRPr lang="en-GB" sz="2800" u="sng" dirty="0">
              <a:solidFill>
                <a:schemeClr val="tx1">
                  <a:lumMod val="95000"/>
                  <a:lumOff val="5000"/>
                </a:schemeClr>
              </a:solidFill>
            </a:endParaRPr>
          </a:p>
        </p:txBody>
      </p:sp>
      <p:sp>
        <p:nvSpPr>
          <p:cNvPr id="34" name="33 Rectángulo"/>
          <p:cNvSpPr/>
          <p:nvPr/>
        </p:nvSpPr>
        <p:spPr>
          <a:xfrm>
            <a:off x="1883332" y="4674639"/>
            <a:ext cx="2643773" cy="7582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u="sng" dirty="0">
                <a:solidFill>
                  <a:schemeClr val="tx1">
                    <a:lumMod val="95000"/>
                    <a:lumOff val="5000"/>
                  </a:schemeClr>
                </a:solidFill>
              </a:rPr>
              <a:t>Efectos</a:t>
            </a:r>
            <a:endParaRPr lang="en-GB" sz="2800" u="sng" dirty="0">
              <a:solidFill>
                <a:schemeClr val="tx1">
                  <a:lumMod val="95000"/>
                  <a:lumOff val="5000"/>
                </a:schemeClr>
              </a:solidFill>
            </a:endParaRPr>
          </a:p>
        </p:txBody>
      </p:sp>
      <p:sp>
        <p:nvSpPr>
          <p:cNvPr id="55" name="54 Rectángulo"/>
          <p:cNvSpPr/>
          <p:nvPr/>
        </p:nvSpPr>
        <p:spPr>
          <a:xfrm>
            <a:off x="4812034" y="5881298"/>
            <a:ext cx="2481943" cy="738664"/>
          </a:xfrm>
          <a:prstGeom prst="rect">
            <a:avLst/>
          </a:prstGeom>
          <a:solidFill>
            <a:schemeClr val="accent2">
              <a:lumMod val="60000"/>
              <a:lumOff val="40000"/>
            </a:schemeClr>
          </a:solidFill>
          <a:ln>
            <a:noFill/>
          </a:ln>
        </p:spPr>
        <p:txBody>
          <a:bodyPr wrap="square">
            <a:spAutoFit/>
          </a:bodyPr>
          <a:lstStyle/>
          <a:p>
            <a:pPr algn="ctr"/>
            <a:r>
              <a:rPr lang="es-ES" dirty="0"/>
              <a:t>¿Cómo se obtienen buenos resultados al momento de mezclar?</a:t>
            </a:r>
            <a:endParaRPr lang="en-GB" dirty="0"/>
          </a:p>
        </p:txBody>
      </p:sp>
      <p:cxnSp>
        <p:nvCxnSpPr>
          <p:cNvPr id="45" name="44 Conector recto de flecha"/>
          <p:cNvCxnSpPr>
            <a:stCxn id="2" idx="2"/>
            <a:endCxn id="5" idx="0"/>
          </p:cNvCxnSpPr>
          <p:nvPr/>
        </p:nvCxnSpPr>
        <p:spPr>
          <a:xfrm>
            <a:off x="5913760" y="2810822"/>
            <a:ext cx="0" cy="379325"/>
          </a:xfrm>
          <a:prstGeom prst="straightConnector1">
            <a:avLst/>
          </a:prstGeom>
          <a:ln>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49 Conector angular"/>
          <p:cNvCxnSpPr>
            <a:stCxn id="55" idx="3"/>
            <a:endCxn id="17" idx="2"/>
          </p:cNvCxnSpPr>
          <p:nvPr/>
        </p:nvCxnSpPr>
        <p:spPr>
          <a:xfrm flipV="1">
            <a:off x="7293977" y="5416841"/>
            <a:ext cx="1749730" cy="833789"/>
          </a:xfrm>
          <a:prstGeom prst="bentConnector2">
            <a:avLst/>
          </a:prstGeom>
          <a:ln>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51 Conector angular"/>
          <p:cNvCxnSpPr>
            <a:stCxn id="55" idx="1"/>
            <a:endCxn id="34" idx="2"/>
          </p:cNvCxnSpPr>
          <p:nvPr/>
        </p:nvCxnSpPr>
        <p:spPr>
          <a:xfrm rot="10800000">
            <a:off x="3205220" y="5432862"/>
            <a:ext cx="1606815" cy="817769"/>
          </a:xfrm>
          <a:prstGeom prst="bentConnector2">
            <a:avLst/>
          </a:prstGeom>
          <a:ln>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89638" y="2810822"/>
            <a:ext cx="2251962" cy="523220"/>
          </a:xfrm>
          <a:prstGeom prst="rect">
            <a:avLst/>
          </a:prstGeom>
          <a:noFill/>
          <a:ln>
            <a:solidFill>
              <a:schemeClr val="tx2">
                <a:lumMod val="50000"/>
              </a:schemeClr>
            </a:solidFill>
          </a:ln>
        </p:spPr>
        <p:txBody>
          <a:bodyPr wrap="square" rtlCol="0">
            <a:spAutoFit/>
          </a:bodyPr>
          <a:lstStyle/>
          <a:p>
            <a:r>
              <a:rPr lang="es-ES" dirty="0"/>
              <a:t>Clic en cada recuadro para hallar el significado</a:t>
            </a:r>
            <a:endParaRPr lang="en-GB" dirty="0"/>
          </a:p>
        </p:txBody>
      </p:sp>
      <p:sp>
        <p:nvSpPr>
          <p:cNvPr id="57" name="56 Elipse"/>
          <p:cNvSpPr/>
          <p:nvPr/>
        </p:nvSpPr>
        <p:spPr>
          <a:xfrm>
            <a:off x="1582057" y="4259466"/>
            <a:ext cx="827314" cy="794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1</a:t>
            </a:r>
            <a:endParaRPr lang="en-GB" sz="2400" dirty="0"/>
          </a:p>
        </p:txBody>
      </p:sp>
      <p:sp>
        <p:nvSpPr>
          <p:cNvPr id="97" name="96 Elipse"/>
          <p:cNvSpPr/>
          <p:nvPr/>
        </p:nvSpPr>
        <p:spPr>
          <a:xfrm>
            <a:off x="7293977" y="4202418"/>
            <a:ext cx="827314" cy="794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2</a:t>
            </a:r>
            <a:endParaRPr lang="en-GB" sz="2400" dirty="0"/>
          </a:p>
        </p:txBody>
      </p:sp>
      <p:cxnSp>
        <p:nvCxnSpPr>
          <p:cNvPr id="59" name="58 Conector angular"/>
          <p:cNvCxnSpPr>
            <a:stCxn id="5" idx="1"/>
            <a:endCxn id="34" idx="0"/>
          </p:cNvCxnSpPr>
          <p:nvPr/>
        </p:nvCxnSpPr>
        <p:spPr>
          <a:xfrm rot="10800000" flipV="1">
            <a:off x="3205220" y="3451757"/>
            <a:ext cx="1467569" cy="1222882"/>
          </a:xfrm>
          <a:prstGeom prst="bentConnector2">
            <a:avLst/>
          </a:prstGeom>
          <a:ln>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60 Conector angular"/>
          <p:cNvCxnSpPr>
            <a:stCxn id="5" idx="3"/>
            <a:endCxn id="17" idx="0"/>
          </p:cNvCxnSpPr>
          <p:nvPr/>
        </p:nvCxnSpPr>
        <p:spPr>
          <a:xfrm>
            <a:off x="7154731" y="3451757"/>
            <a:ext cx="1888976" cy="1206862"/>
          </a:xfrm>
          <a:prstGeom prst="bentConnector2">
            <a:avLst/>
          </a:prstGeom>
          <a:ln>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2" name="101 Llamada rectangular redondeada"/>
          <p:cNvSpPr/>
          <p:nvPr/>
        </p:nvSpPr>
        <p:spPr>
          <a:xfrm>
            <a:off x="1433594" y="5656505"/>
            <a:ext cx="1124239" cy="628311"/>
          </a:xfrm>
          <a:prstGeom prst="wedgeRoundRectCallout">
            <a:avLst>
              <a:gd name="adj1" fmla="val 112676"/>
              <a:gd name="adj2" fmla="val -99699"/>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1</a:t>
            </a:r>
            <a:endParaRPr lang="en-GB" dirty="0"/>
          </a:p>
        </p:txBody>
      </p:sp>
      <p:sp>
        <p:nvSpPr>
          <p:cNvPr id="103" name="102 Llamada rectangular redondeada"/>
          <p:cNvSpPr/>
          <p:nvPr/>
        </p:nvSpPr>
        <p:spPr>
          <a:xfrm>
            <a:off x="9803473" y="5567142"/>
            <a:ext cx="1124239" cy="628311"/>
          </a:xfrm>
          <a:prstGeom prst="wedgeRoundRectCallout">
            <a:avLst>
              <a:gd name="adj1" fmla="val -48703"/>
              <a:gd name="adj2" fmla="val -97389"/>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2</a:t>
            </a:r>
            <a:endParaRPr lang="en-GB" dirty="0"/>
          </a:p>
        </p:txBody>
      </p:sp>
      <p:sp>
        <p:nvSpPr>
          <p:cNvPr id="104" name="103 Llamada rectangular redondeada"/>
          <p:cNvSpPr/>
          <p:nvPr/>
        </p:nvSpPr>
        <p:spPr>
          <a:xfrm>
            <a:off x="7559171" y="6305806"/>
            <a:ext cx="1124239" cy="628311"/>
          </a:xfrm>
          <a:prstGeom prst="wedgeRoundRectCallout">
            <a:avLst>
              <a:gd name="adj1" fmla="val -97762"/>
              <a:gd name="adj2" fmla="val -16537"/>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3</a:t>
            </a:r>
            <a:endParaRPr lang="en-GB" dirty="0"/>
          </a:p>
        </p:txBody>
      </p:sp>
      <p:sp>
        <p:nvSpPr>
          <p:cNvPr id="105" name="104 Elipse"/>
          <p:cNvSpPr/>
          <p:nvPr/>
        </p:nvSpPr>
        <p:spPr>
          <a:xfrm>
            <a:off x="4113448" y="5790809"/>
            <a:ext cx="827314" cy="79428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3</a:t>
            </a:r>
            <a:endParaRPr lang="en-GB" sz="2400" dirty="0"/>
          </a:p>
        </p:txBody>
      </p:sp>
    </p:spTree>
    <p:extLst>
      <p:ext uri="{BB962C8B-B14F-4D97-AF65-F5344CB8AC3E}">
        <p14:creationId xmlns:p14="http://schemas.microsoft.com/office/powerpoint/2010/main" val="800122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4000" dirty="0">
                <a:solidFill>
                  <a:srgbClr val="FF0000"/>
                </a:solidFill>
              </a:rPr>
              <a:t>Información POP UP</a:t>
            </a:r>
            <a:endParaRPr lang="en-GB" sz="4000" dirty="0">
              <a:solidFill>
                <a:srgbClr val="FF0000"/>
              </a:solidFill>
            </a:endParaRPr>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102" name="101 Llamada rectangular redondeada"/>
          <p:cNvSpPr/>
          <p:nvPr/>
        </p:nvSpPr>
        <p:spPr>
          <a:xfrm>
            <a:off x="-816264" y="2109639"/>
            <a:ext cx="1124239" cy="628311"/>
          </a:xfrm>
          <a:prstGeom prst="wedgeRoundRectCallout">
            <a:avLst>
              <a:gd name="adj1" fmla="val 89437"/>
              <a:gd name="adj2" fmla="val -25777"/>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1</a:t>
            </a:r>
            <a:endParaRPr lang="en-GB" dirty="0"/>
          </a:p>
        </p:txBody>
      </p:sp>
      <p:sp>
        <p:nvSpPr>
          <p:cNvPr id="103" name="102 Llamada rectangular redondeada"/>
          <p:cNvSpPr/>
          <p:nvPr/>
        </p:nvSpPr>
        <p:spPr>
          <a:xfrm>
            <a:off x="11304272" y="2109639"/>
            <a:ext cx="1124239" cy="628311"/>
          </a:xfrm>
          <a:prstGeom prst="wedgeRoundRectCallout">
            <a:avLst>
              <a:gd name="adj1" fmla="val -84852"/>
              <a:gd name="adj2" fmla="val -9607"/>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2</a:t>
            </a:r>
            <a:endParaRPr lang="en-GB" dirty="0"/>
          </a:p>
        </p:txBody>
      </p:sp>
      <p:sp>
        <p:nvSpPr>
          <p:cNvPr id="6" name="5 Rectángulo"/>
          <p:cNvSpPr/>
          <p:nvPr/>
        </p:nvSpPr>
        <p:spPr>
          <a:xfrm>
            <a:off x="6339422" y="2290134"/>
            <a:ext cx="4981721" cy="1846659"/>
          </a:xfrm>
          <a:prstGeom prst="rect">
            <a:avLst/>
          </a:prstGeom>
        </p:spPr>
        <p:txBody>
          <a:bodyPr wrap="square">
            <a:spAutoFit/>
          </a:bodyPr>
          <a:lstStyle/>
          <a:p>
            <a:r>
              <a:rPr lang="es-ES" sz="1600" b="1" dirty="0"/>
              <a:t>Los procesadores </a:t>
            </a:r>
            <a:r>
              <a:rPr lang="es-ES" dirty="0"/>
              <a:t>son dispositivos o</a:t>
            </a:r>
            <a:r>
              <a:rPr lang="es-ES" i="1" dirty="0"/>
              <a:t> </a:t>
            </a:r>
            <a:r>
              <a:rPr lang="es-ES" i="1" dirty="0" err="1"/>
              <a:t>plug-ins</a:t>
            </a:r>
            <a:r>
              <a:rPr lang="es-ES" i="1" dirty="0"/>
              <a:t> </a:t>
            </a:r>
            <a:r>
              <a:rPr lang="es-ES" dirty="0"/>
              <a:t>de</a:t>
            </a:r>
            <a:r>
              <a:rPr lang="es-ES" i="1" dirty="0"/>
              <a:t> software </a:t>
            </a:r>
            <a:r>
              <a:rPr lang="es-ES" dirty="0"/>
              <a:t>que reciben una señal a su entrada y entregan una señal diferente a su salida, es decir, la procesan convirtiéndola en algo diferente. </a:t>
            </a:r>
          </a:p>
          <a:p>
            <a:endParaRPr lang="es-ES" dirty="0"/>
          </a:p>
          <a:p>
            <a:r>
              <a:rPr lang="es-ES" dirty="0"/>
              <a:t>La señal que entra en el procesador será filtrada, ecualizada, distorsionada o tratada dinámicamente y saldrá convertida en una señal nueva. </a:t>
            </a:r>
            <a:endParaRPr lang="en-GB" dirty="0"/>
          </a:p>
        </p:txBody>
      </p:sp>
      <p:sp>
        <p:nvSpPr>
          <p:cNvPr id="7" name="6 Rectángulo"/>
          <p:cNvSpPr/>
          <p:nvPr/>
        </p:nvSpPr>
        <p:spPr>
          <a:xfrm>
            <a:off x="740227" y="2109639"/>
            <a:ext cx="4949371" cy="2092881"/>
          </a:xfrm>
          <a:prstGeom prst="rect">
            <a:avLst/>
          </a:prstGeom>
        </p:spPr>
        <p:txBody>
          <a:bodyPr wrap="square">
            <a:spAutoFit/>
          </a:bodyPr>
          <a:lstStyle/>
          <a:p>
            <a:r>
              <a:rPr lang="es-ES" sz="1800" b="1" dirty="0"/>
              <a:t>Los efectos </a:t>
            </a:r>
            <a:r>
              <a:rPr lang="es-ES" dirty="0"/>
              <a:t>son dispositivos o</a:t>
            </a:r>
            <a:r>
              <a:rPr lang="es-ES" i="1" dirty="0"/>
              <a:t> </a:t>
            </a:r>
            <a:r>
              <a:rPr lang="es-ES" i="1" dirty="0" err="1"/>
              <a:t>plug-ins</a:t>
            </a:r>
            <a:r>
              <a:rPr lang="es-ES" i="1" dirty="0"/>
              <a:t> </a:t>
            </a:r>
            <a:r>
              <a:rPr lang="es-ES" dirty="0"/>
              <a:t>de </a:t>
            </a:r>
            <a:r>
              <a:rPr lang="es-ES" i="1" dirty="0"/>
              <a:t>software</a:t>
            </a:r>
            <a:r>
              <a:rPr lang="es-ES" dirty="0"/>
              <a:t> que reciben una señal a su entrada y le adicionan otra u otras señales a la salida, es decir, sale la señal original más otras señales nuevas relacionadas directamente con la señal original. </a:t>
            </a:r>
          </a:p>
          <a:p>
            <a:endParaRPr lang="es-ES" dirty="0"/>
          </a:p>
          <a:p>
            <a:r>
              <a:rPr lang="es-ES" dirty="0"/>
              <a:t>Dentro de los efectos más comunes encontramos las reverberaciones, los </a:t>
            </a:r>
            <a:r>
              <a:rPr lang="es-ES" i="1" dirty="0" err="1"/>
              <a:t>delays</a:t>
            </a:r>
            <a:r>
              <a:rPr lang="es-ES" dirty="0"/>
              <a:t>, las distorsiones o los efectos de modulación como el </a:t>
            </a:r>
            <a:r>
              <a:rPr lang="es-ES" i="1" dirty="0" err="1"/>
              <a:t>chorus</a:t>
            </a:r>
            <a:r>
              <a:rPr lang="es-ES" i="1" dirty="0"/>
              <a:t>, </a:t>
            </a:r>
            <a:r>
              <a:rPr lang="es-ES" i="1" dirty="0" err="1"/>
              <a:t>flanger</a:t>
            </a:r>
            <a:r>
              <a:rPr lang="es-ES" dirty="0"/>
              <a:t> o el </a:t>
            </a:r>
            <a:r>
              <a:rPr lang="es-ES" i="1" dirty="0" err="1"/>
              <a:t>phaser</a:t>
            </a:r>
            <a:r>
              <a:rPr lang="es-ES" dirty="0"/>
              <a:t>.</a:t>
            </a:r>
            <a:endParaRPr lang="en-GB" dirty="0"/>
          </a:p>
        </p:txBody>
      </p:sp>
      <p:sp>
        <p:nvSpPr>
          <p:cNvPr id="37" name="36 Llamada rectangular redondeada"/>
          <p:cNvSpPr/>
          <p:nvPr/>
        </p:nvSpPr>
        <p:spPr>
          <a:xfrm>
            <a:off x="-55027" y="5281011"/>
            <a:ext cx="1124239" cy="628311"/>
          </a:xfrm>
          <a:prstGeom prst="wedgeRoundRectCallout">
            <a:avLst>
              <a:gd name="adj1" fmla="val 89437"/>
              <a:gd name="adj2" fmla="val -25777"/>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3</a:t>
            </a:r>
            <a:endParaRPr lang="en-GB" dirty="0"/>
          </a:p>
        </p:txBody>
      </p:sp>
      <p:sp>
        <p:nvSpPr>
          <p:cNvPr id="8" name="7 Rectángulo"/>
          <p:cNvSpPr/>
          <p:nvPr/>
        </p:nvSpPr>
        <p:spPr>
          <a:xfrm>
            <a:off x="1683655" y="4571492"/>
            <a:ext cx="9289143" cy="2769989"/>
          </a:xfrm>
          <a:prstGeom prst="rect">
            <a:avLst/>
          </a:prstGeom>
        </p:spPr>
        <p:txBody>
          <a:bodyPr wrap="square">
            <a:spAutoFit/>
          </a:bodyPr>
          <a:lstStyle/>
          <a:p>
            <a:pPr algn="ctr"/>
            <a:r>
              <a:rPr lang="es-ES" sz="2000" b="1" dirty="0"/>
              <a:t>¿Cómo se obtienen buenos resultados al momento de mezclar?</a:t>
            </a:r>
            <a:endParaRPr lang="en-GB" sz="2000" b="1" dirty="0"/>
          </a:p>
          <a:p>
            <a:endParaRPr lang="es-ES" dirty="0"/>
          </a:p>
          <a:p>
            <a:r>
              <a:rPr lang="es-ES" dirty="0"/>
              <a:t>Es la decisión de qué procesos y efectos usar, junto al orden del procesamiento lo que nos va a dar un buen resultado a la hora de mezclar. </a:t>
            </a:r>
          </a:p>
          <a:p>
            <a:endParaRPr lang="es-ES" dirty="0"/>
          </a:p>
          <a:p>
            <a:r>
              <a:rPr lang="es-ES" dirty="0"/>
              <a:t>Por ejemplo, </a:t>
            </a:r>
            <a:r>
              <a:rPr lang="es-ES" b="1" dirty="0"/>
              <a:t>si queremos eliminar frecuencias graves</a:t>
            </a:r>
            <a:r>
              <a:rPr lang="es-ES" dirty="0"/>
              <a:t> que no necesitamos en una voz, </a:t>
            </a:r>
            <a:r>
              <a:rPr lang="es-ES" b="1" dirty="0"/>
              <a:t>aplicamos un filtro pasa altos en una frecuencia determinada </a:t>
            </a:r>
            <a:r>
              <a:rPr lang="es-ES" dirty="0"/>
              <a:t>y así, eliminamos ese contenido y a su vez reducimos la energía general. </a:t>
            </a:r>
          </a:p>
          <a:p>
            <a:endParaRPr lang="es-ES" dirty="0"/>
          </a:p>
          <a:p>
            <a:r>
              <a:rPr lang="es-ES" dirty="0"/>
              <a:t>Pero si también </a:t>
            </a:r>
            <a:r>
              <a:rPr lang="es-ES" b="1" dirty="0"/>
              <a:t>queremos controlar dinámicamente la canción</a:t>
            </a:r>
            <a:r>
              <a:rPr lang="es-ES" dirty="0"/>
              <a:t>, </a:t>
            </a:r>
            <a:r>
              <a:rPr lang="es-ES" b="1" dirty="0"/>
              <a:t>aplicamos un compresor a la señal</a:t>
            </a:r>
            <a:r>
              <a:rPr lang="es-ES" dirty="0"/>
              <a:t>. Sin embargo si aplicamos el compresor antes del filtro, este va a actuar sobre la energía que aún no hemos eliminado y se comportará diferente a si lo aplicamos después del filtro, cuando el nivel dinámico de la señal será más bajo.</a:t>
            </a:r>
            <a:endParaRPr lang="en-GB" dirty="0"/>
          </a:p>
        </p:txBody>
      </p:sp>
    </p:spTree>
    <p:extLst>
      <p:ext uri="{BB962C8B-B14F-4D97-AF65-F5344CB8AC3E}">
        <p14:creationId xmlns:p14="http://schemas.microsoft.com/office/powerpoint/2010/main" val="1240935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Tema 3. Automatización</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3. Mezcla </a:t>
            </a:r>
          </a:p>
          <a:p>
            <a:pPr lvl="0">
              <a:buClr>
                <a:srgbClr val="3F3F3F"/>
              </a:buClr>
              <a:buSzPts val="1100"/>
            </a:pPr>
            <a:r>
              <a:rPr lang="es-ES" sz="1100" dirty="0">
                <a:solidFill>
                  <a:srgbClr val="FF0000"/>
                </a:solidFill>
              </a:rPr>
              <a:t>Tema 3. Automatización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3.</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 Edición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Procesadores / efectos</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Automatización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Banner 4. Actividad de aprendizaje</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T3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000000"/>
              </a:buClr>
              <a:buSzPts val="1100"/>
              <a:buFont typeface="Arial"/>
              <a:buNone/>
            </a:pPr>
            <a:r>
              <a:rPr lang="es-ES" sz="1100" dirty="0">
                <a:solidFill>
                  <a:srgbClr val="FF0000"/>
                </a:solidFill>
              </a:rPr>
              <a:t>Vincular tanto palabra como recuadro. La información está en la siguiente diapositiva. </a:t>
            </a:r>
            <a:endParaRPr lang="es-ES" sz="1100" i="0" u="none" strike="noStrike" cap="none" dirty="0">
              <a:solidFill>
                <a:srgbClr val="FF0000"/>
              </a:solidFill>
              <a:sym typeface="Arial"/>
            </a:endParaRPr>
          </a:p>
        </p:txBody>
      </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36 Rectángulo"/>
          <p:cNvSpPr/>
          <p:nvPr/>
        </p:nvSpPr>
        <p:spPr>
          <a:xfrm>
            <a:off x="783771" y="2946400"/>
            <a:ext cx="10311534" cy="362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Video. Módulo 2. Unidad 2. Tema 3. Automatización</a:t>
            </a:r>
            <a:endParaRPr lang="en-GB" dirty="0"/>
          </a:p>
        </p:txBody>
      </p:sp>
      <p:sp>
        <p:nvSpPr>
          <p:cNvPr id="38" name="37 Rectángulo"/>
          <p:cNvSpPr/>
          <p:nvPr/>
        </p:nvSpPr>
        <p:spPr>
          <a:xfrm>
            <a:off x="-28570" y="2129951"/>
            <a:ext cx="5834284" cy="7004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2">
                    <a:lumMod val="25000"/>
                  </a:schemeClr>
                </a:solidFill>
              </a:rPr>
              <a:t>Tema 3. Automatización</a:t>
            </a:r>
            <a:endParaRPr lang="en-GB" sz="2000" b="1" dirty="0">
              <a:solidFill>
                <a:schemeClr val="tx2">
                  <a:lumMod val="25000"/>
                </a:schemeClr>
              </a:solidFill>
            </a:endParaRPr>
          </a:p>
        </p:txBody>
      </p:sp>
    </p:spTree>
    <p:extLst>
      <p:ext uri="{BB962C8B-B14F-4D97-AF65-F5344CB8AC3E}">
        <p14:creationId xmlns:p14="http://schemas.microsoft.com/office/powerpoint/2010/main" val="3559569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8" name="7 Rectángulo"/>
          <p:cNvSpPr/>
          <p:nvPr/>
        </p:nvSpPr>
        <p:spPr>
          <a:xfrm>
            <a:off x="-51683" y="2345265"/>
            <a:ext cx="4884940" cy="1857172"/>
          </a:xfrm>
          <a:prstGeom prst="rect">
            <a:avLst/>
          </a:prstGeom>
          <a:solidFill>
            <a:srgbClr val="D2E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6" name="2055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Tema 3. Automatización</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ES" sz="1100" dirty="0">
                <a:solidFill>
                  <a:srgbClr val="FF0000"/>
                </a:solidFill>
              </a:rPr>
              <a:t>Unidad 3. Mezcla </a:t>
            </a:r>
          </a:p>
          <a:p>
            <a:pPr lvl="0">
              <a:buClr>
                <a:srgbClr val="3F3F3F"/>
              </a:buClr>
              <a:buSzPts val="1100"/>
            </a:pPr>
            <a:r>
              <a:rPr lang="es-ES" sz="1100" dirty="0">
                <a:solidFill>
                  <a:srgbClr val="FF0000"/>
                </a:solidFill>
              </a:rPr>
              <a:t>Tema 3. Automatización</a:t>
            </a:r>
          </a:p>
          <a:p>
            <a:pPr lvl="0">
              <a:buClr>
                <a:srgbClr val="3F3F3F"/>
              </a:buClr>
              <a:buSzPts val="1100"/>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3.</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 Edición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2. Procesadores / efectos</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Tema 3. Automatización</a:t>
            </a:r>
          </a:p>
          <a:p>
            <a:pPr marL="0" marR="0" lvl="0" indent="0" algn="l" rtl="0">
              <a:lnSpc>
                <a:spcPct val="100000"/>
              </a:lnSpc>
              <a:spcBef>
                <a:spcPts val="0"/>
              </a:spcBef>
              <a:spcAft>
                <a:spcPts val="0"/>
              </a:spcAft>
              <a:buClr>
                <a:srgbClr val="3F3F3F"/>
              </a:buClr>
              <a:buSzPts val="1100"/>
              <a:buFont typeface="Arial"/>
              <a:buNone/>
            </a:pPr>
            <a:r>
              <a:rPr lang="es-ES" sz="1100" dirty="0">
                <a:solidFill>
                  <a:srgbClr val="3F3F3F"/>
                </a:solidFill>
              </a:rPr>
              <a:t>Banner 4. Actividad de aprendizaje</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T3 debe estar de un color diferente. </a:t>
            </a:r>
          </a:p>
          <a:p>
            <a:pPr marL="0" marR="0" lvl="0" indent="0" algn="l" rtl="0">
              <a:lnSpc>
                <a:spcPct val="100000"/>
              </a:lnSpc>
              <a:spcBef>
                <a:spcPts val="0"/>
              </a:spcBef>
              <a:spcAft>
                <a:spcPts val="0"/>
              </a:spcAft>
              <a:buClr>
                <a:srgbClr val="000000"/>
              </a:buClr>
              <a:buSzPts val="1100"/>
              <a:buFont typeface="Arial"/>
              <a:buNone/>
            </a:pPr>
            <a:r>
              <a:rPr lang="es-ES" sz="1100" dirty="0">
                <a:solidFill>
                  <a:srgbClr val="FF0000"/>
                </a:solidFill>
              </a:rPr>
              <a:t> </a:t>
            </a:r>
            <a:endParaRPr lang="es-ES" sz="1100" i="0" u="none" strike="noStrike" cap="none" dirty="0">
              <a:solidFill>
                <a:srgbClr val="FF0000"/>
              </a:solidFill>
              <a:sym typeface="Arial"/>
            </a:endParaRPr>
          </a:p>
        </p:txBody>
      </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Rectángulo"/>
          <p:cNvSpPr/>
          <p:nvPr/>
        </p:nvSpPr>
        <p:spPr>
          <a:xfrm>
            <a:off x="624113" y="2441987"/>
            <a:ext cx="3904344" cy="4216539"/>
          </a:xfrm>
          <a:prstGeom prst="rect">
            <a:avLst/>
          </a:prstGeom>
        </p:spPr>
        <p:txBody>
          <a:bodyPr wrap="square">
            <a:spAutoFit/>
          </a:bodyPr>
          <a:lstStyle/>
          <a:p>
            <a:r>
              <a:rPr lang="es-ES" sz="1800" b="1" dirty="0"/>
              <a:t>La automatización en audio es el procedimiento de guardar información de movimientos en el tiempo de ciertos parámetros en las consolas, las DAW, o incluso ciertos procesadores y efectos. </a:t>
            </a:r>
          </a:p>
          <a:p>
            <a:endParaRPr lang="es-ES" sz="1800" b="1" dirty="0"/>
          </a:p>
          <a:p>
            <a:r>
              <a:rPr lang="es-ES" dirty="0"/>
              <a:t>A través de la automatización se puede subir el volumen de la voz cuando llegue el coro o pasar una guitarra que estaba al lado izquierdo en la estrofa, al lado derecho en el puente. </a:t>
            </a:r>
          </a:p>
          <a:p>
            <a:endParaRPr lang="es-ES" dirty="0"/>
          </a:p>
          <a:p>
            <a:r>
              <a:rPr lang="es-ES" dirty="0"/>
              <a:t>Aunque se puede realizar en cualquier momento, por lo general </a:t>
            </a:r>
            <a:r>
              <a:rPr lang="es-ES" b="1" dirty="0"/>
              <a:t>la automatización </a:t>
            </a:r>
            <a:r>
              <a:rPr lang="es-ES" dirty="0"/>
              <a:t>de parámetros se aplica como</a:t>
            </a:r>
            <a:r>
              <a:rPr lang="es-ES" b="1" dirty="0"/>
              <a:t> etapa final del proceso de mezcla. </a:t>
            </a:r>
          </a:p>
          <a:p>
            <a:endParaRPr lang="en-GB" sz="1600" dirty="0"/>
          </a:p>
        </p:txBody>
      </p:sp>
      <p:sp>
        <p:nvSpPr>
          <p:cNvPr id="5" name="4 Rectángulo"/>
          <p:cNvSpPr/>
          <p:nvPr/>
        </p:nvSpPr>
        <p:spPr>
          <a:xfrm>
            <a:off x="5196114" y="2503543"/>
            <a:ext cx="6183085" cy="3816429"/>
          </a:xfrm>
          <a:prstGeom prst="rect">
            <a:avLst/>
          </a:prstGeom>
        </p:spPr>
        <p:txBody>
          <a:bodyPr wrap="square">
            <a:spAutoFit/>
          </a:bodyPr>
          <a:lstStyle/>
          <a:p>
            <a:r>
              <a:rPr lang="es-ES" sz="1600" b="1" dirty="0"/>
              <a:t>La automatización también ayuda a evitar conflictos de elementos en la mezcla y así procesar instrumentos. </a:t>
            </a:r>
          </a:p>
          <a:p>
            <a:endParaRPr lang="es-ES" dirty="0"/>
          </a:p>
          <a:p>
            <a:r>
              <a:rPr lang="es-ES" i="1" dirty="0"/>
              <a:t>Por ejemplo, si una pandereta se encuentra a la izquierda y luego, en el coro, se inserta un </a:t>
            </a:r>
            <a:r>
              <a:rPr lang="es-ES" i="1" dirty="0" err="1"/>
              <a:t>shaker</a:t>
            </a:r>
            <a:r>
              <a:rPr lang="es-ES" i="1" dirty="0"/>
              <a:t> u otro elemento de percusión menor con el mismo contenido de frecuencias que la pandereta, y se quiere que este nuevo elemento esté en la izquierda, se presentará un problema. </a:t>
            </a:r>
          </a:p>
          <a:p>
            <a:endParaRPr lang="es-ES" dirty="0"/>
          </a:p>
          <a:p>
            <a:r>
              <a:rPr lang="es-ES" dirty="0"/>
              <a:t>La solución más evidente sería ecualizar ambos elementos para que cada uno tenga su lugar en la mezcla. Pero, a través de la automatización, se puede hacer que la pandereta pase del lado izquierdo en una sección al lado derecho en la otra y así se evitan conflictos y también ecualizar exageradamente ambos elementos. </a:t>
            </a:r>
          </a:p>
          <a:p>
            <a:endParaRPr lang="es-ES" dirty="0"/>
          </a:p>
          <a:p>
            <a:r>
              <a:rPr lang="es-ES" dirty="0"/>
              <a:t>Los procesadores y efectos también se pueden automatizar durante la mezcla o al finalizar la misma, siendo así aun más útiles para moldear y modificar sonidos. </a:t>
            </a:r>
            <a:endParaRPr lang="en-GB" dirty="0"/>
          </a:p>
        </p:txBody>
      </p:sp>
      <p:cxnSp>
        <p:nvCxnSpPr>
          <p:cNvPr id="7" name="6 Conector recto"/>
          <p:cNvCxnSpPr/>
          <p:nvPr/>
        </p:nvCxnSpPr>
        <p:spPr>
          <a:xfrm>
            <a:off x="5021943" y="2307770"/>
            <a:ext cx="0" cy="40122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832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Actividad de aprendizaje</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22 Rectángulo"/>
          <p:cNvSpPr/>
          <p:nvPr/>
        </p:nvSpPr>
        <p:spPr>
          <a:xfrm>
            <a:off x="0" y="2800793"/>
            <a:ext cx="5573484" cy="6538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lumMod val="85000"/>
                    <a:lumOff val="15000"/>
                  </a:schemeClr>
                </a:solidFill>
              </a:rPr>
              <a:t>Actividad 1</a:t>
            </a:r>
            <a:endParaRPr lang="en-GB" sz="3200" dirty="0">
              <a:solidFill>
                <a:schemeClr val="tx1">
                  <a:lumMod val="85000"/>
                  <a:lumOff val="15000"/>
                </a:schemeClr>
              </a:solidFill>
            </a:endParaRPr>
          </a:p>
        </p:txBody>
      </p:sp>
      <p:sp>
        <p:nvSpPr>
          <p:cNvPr id="24" name="23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27" name="26 Rectángulo"/>
          <p:cNvSpPr/>
          <p:nvPr/>
        </p:nvSpPr>
        <p:spPr>
          <a:xfrm>
            <a:off x="-1" y="2103647"/>
            <a:ext cx="6342743" cy="65383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lumMod val="85000"/>
                    <a:lumOff val="15000"/>
                  </a:schemeClr>
                </a:solidFill>
              </a:rPr>
              <a:t>Finalizó la unidad 3</a:t>
            </a:r>
            <a:endParaRPr lang="en-GB" sz="3200" dirty="0">
              <a:solidFill>
                <a:schemeClr val="tx1">
                  <a:lumMod val="85000"/>
                  <a:lumOff val="15000"/>
                </a:schemeClr>
              </a:solidFill>
            </a:endParaRPr>
          </a:p>
        </p:txBody>
      </p:sp>
      <p:sp>
        <p:nvSpPr>
          <p:cNvPr id="8" name="7 CuadroTexto"/>
          <p:cNvSpPr txBox="1"/>
          <p:nvPr/>
        </p:nvSpPr>
        <p:spPr>
          <a:xfrm>
            <a:off x="721353" y="3733146"/>
            <a:ext cx="5277407" cy="307777"/>
          </a:xfrm>
          <a:prstGeom prst="rect">
            <a:avLst/>
          </a:prstGeom>
          <a:noFill/>
        </p:spPr>
        <p:txBody>
          <a:bodyPr wrap="none" rtlCol="0">
            <a:spAutoFit/>
          </a:bodyPr>
          <a:lstStyle/>
          <a:p>
            <a:r>
              <a:rPr lang="es-ES" dirty="0"/>
              <a:t>Escriba al frente de cada palabra si es procesador o si es efecto</a:t>
            </a:r>
            <a:endParaRPr lang="en-GB" dirty="0"/>
          </a:p>
        </p:txBody>
      </p:sp>
      <p:graphicFrame>
        <p:nvGraphicFramePr>
          <p:cNvPr id="9" name="8 Tabla"/>
          <p:cNvGraphicFramePr>
            <a:graphicFrameLocks noGrp="1"/>
          </p:cNvGraphicFramePr>
          <p:nvPr>
            <p:extLst>
              <p:ext uri="{D42A27DB-BD31-4B8C-83A1-F6EECF244321}">
                <p14:modId xmlns:p14="http://schemas.microsoft.com/office/powerpoint/2010/main" val="1085486968"/>
              </p:ext>
            </p:extLst>
          </p:nvPr>
        </p:nvGraphicFramePr>
        <p:xfrm>
          <a:off x="875217" y="4628084"/>
          <a:ext cx="4862286" cy="1483360"/>
        </p:xfrm>
        <a:graphic>
          <a:graphicData uri="http://schemas.openxmlformats.org/drawingml/2006/table">
            <a:tbl>
              <a:tblPr firstRow="1" bandRow="1">
                <a:tableStyleId>{5940675A-B579-460E-94D1-54222C63F5DA}</a:tableStyleId>
              </a:tblPr>
              <a:tblGrid>
                <a:gridCol w="2351314">
                  <a:extLst>
                    <a:ext uri="{9D8B030D-6E8A-4147-A177-3AD203B41FA5}">
                      <a16:colId xmlns:a16="http://schemas.microsoft.com/office/drawing/2014/main" val="20000"/>
                    </a:ext>
                  </a:extLst>
                </a:gridCol>
                <a:gridCol w="2510972">
                  <a:extLst>
                    <a:ext uri="{9D8B030D-6E8A-4147-A177-3AD203B41FA5}">
                      <a16:colId xmlns:a16="http://schemas.microsoft.com/office/drawing/2014/main" val="20001"/>
                    </a:ext>
                  </a:extLst>
                </a:gridCol>
              </a:tblGrid>
              <a:tr h="370840">
                <a:tc>
                  <a:txBody>
                    <a:bodyPr/>
                    <a:lstStyle/>
                    <a:p>
                      <a:r>
                        <a:rPr lang="es-ES" dirty="0"/>
                        <a:t>Ecualizador</a:t>
                      </a:r>
                      <a:endParaRPr lang="en-GB" dirty="0"/>
                    </a:p>
                  </a:txBody>
                  <a:tcPr/>
                </a:tc>
                <a:tc>
                  <a:txBody>
                    <a:bodyPr/>
                    <a:lstStyle/>
                    <a:p>
                      <a:r>
                        <a:rPr lang="es-ES" b="1" dirty="0">
                          <a:solidFill>
                            <a:srgbClr val="00B050"/>
                          </a:solidFill>
                        </a:rPr>
                        <a:t>Procesador</a:t>
                      </a:r>
                      <a:endParaRPr lang="en-GB" b="1" dirty="0">
                        <a:solidFill>
                          <a:srgbClr val="00B050"/>
                        </a:solidFill>
                      </a:endParaRPr>
                    </a:p>
                  </a:txBody>
                  <a:tcPr/>
                </a:tc>
                <a:extLst>
                  <a:ext uri="{0D108BD9-81ED-4DB2-BD59-A6C34878D82A}">
                    <a16:rowId xmlns:a16="http://schemas.microsoft.com/office/drawing/2014/main" val="10000"/>
                  </a:ext>
                </a:extLst>
              </a:tr>
              <a:tr h="370840">
                <a:tc>
                  <a:txBody>
                    <a:bodyPr/>
                    <a:lstStyle/>
                    <a:p>
                      <a:r>
                        <a:rPr lang="es-ES" dirty="0" err="1"/>
                        <a:t>Delay</a:t>
                      </a:r>
                      <a:endParaRPr lang="en-GB" dirty="0"/>
                    </a:p>
                  </a:txBody>
                  <a:tcPr/>
                </a:tc>
                <a:tc>
                  <a:txBody>
                    <a:bodyPr/>
                    <a:lstStyle/>
                    <a:p>
                      <a:r>
                        <a:rPr lang="es-ES" b="1" dirty="0">
                          <a:solidFill>
                            <a:srgbClr val="00B050"/>
                          </a:solidFill>
                        </a:rPr>
                        <a:t>Efecto</a:t>
                      </a:r>
                      <a:endParaRPr lang="en-GB" b="1" dirty="0">
                        <a:solidFill>
                          <a:srgbClr val="00B050"/>
                        </a:solidFill>
                      </a:endParaRPr>
                    </a:p>
                  </a:txBody>
                  <a:tcPr/>
                </a:tc>
                <a:extLst>
                  <a:ext uri="{0D108BD9-81ED-4DB2-BD59-A6C34878D82A}">
                    <a16:rowId xmlns:a16="http://schemas.microsoft.com/office/drawing/2014/main" val="10001"/>
                  </a:ext>
                </a:extLst>
              </a:tr>
              <a:tr h="370840">
                <a:tc>
                  <a:txBody>
                    <a:bodyPr/>
                    <a:lstStyle/>
                    <a:p>
                      <a:r>
                        <a:rPr lang="es-ES" dirty="0"/>
                        <a:t>Reverberación</a:t>
                      </a:r>
                      <a:endParaRPr lang="en-GB" dirty="0"/>
                    </a:p>
                  </a:txBody>
                  <a:tcPr/>
                </a:tc>
                <a:tc>
                  <a:txBody>
                    <a:bodyPr/>
                    <a:lstStyle/>
                    <a:p>
                      <a:r>
                        <a:rPr lang="es-ES" b="1" dirty="0">
                          <a:solidFill>
                            <a:srgbClr val="00B050"/>
                          </a:solidFill>
                        </a:rPr>
                        <a:t>Efecto</a:t>
                      </a:r>
                      <a:endParaRPr lang="en-GB" b="1" dirty="0">
                        <a:solidFill>
                          <a:srgbClr val="00B050"/>
                        </a:solidFill>
                      </a:endParaRPr>
                    </a:p>
                  </a:txBody>
                  <a:tcPr/>
                </a:tc>
                <a:extLst>
                  <a:ext uri="{0D108BD9-81ED-4DB2-BD59-A6C34878D82A}">
                    <a16:rowId xmlns:a16="http://schemas.microsoft.com/office/drawing/2014/main" val="10002"/>
                  </a:ext>
                </a:extLst>
              </a:tr>
              <a:tr h="370840">
                <a:tc>
                  <a:txBody>
                    <a:bodyPr/>
                    <a:lstStyle/>
                    <a:p>
                      <a:r>
                        <a:rPr lang="es-ES" dirty="0"/>
                        <a:t>Compresor</a:t>
                      </a:r>
                      <a:endParaRPr lang="en-GB" dirty="0"/>
                    </a:p>
                  </a:txBody>
                  <a:tcPr/>
                </a:tc>
                <a:tc>
                  <a:txBody>
                    <a:bodyPr/>
                    <a:lstStyle/>
                    <a:p>
                      <a:r>
                        <a:rPr lang="es-ES" b="1" dirty="0">
                          <a:solidFill>
                            <a:srgbClr val="00B050"/>
                          </a:solidFill>
                        </a:rPr>
                        <a:t>Procesador</a:t>
                      </a:r>
                      <a:endParaRPr lang="en-GB" b="1" dirty="0">
                        <a:solidFill>
                          <a:srgbClr val="00B05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8326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3. Mezcla</a:t>
            </a:r>
            <a:br>
              <a:rPr lang="es-ES" sz="2800" dirty="0"/>
            </a:br>
            <a:r>
              <a:rPr lang="es-ES" sz="2800" dirty="0"/>
              <a:t>Actividad de aprendizaje</a:t>
            </a:r>
            <a:endParaRPr lang="en-GB" sz="2800" dirty="0"/>
          </a:p>
        </p:txBody>
      </p:sp>
      <p:grpSp>
        <p:nvGrpSpPr>
          <p:cNvPr id="11" name="10 Grupo"/>
          <p:cNvGrpSpPr/>
          <p:nvPr/>
        </p:nvGrpSpPr>
        <p:grpSpPr>
          <a:xfrm>
            <a:off x="-389638" y="4259466"/>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2 Grupo"/>
          <p:cNvGrpSpPr/>
          <p:nvPr/>
        </p:nvGrpSpPr>
        <p:grpSpPr>
          <a:xfrm>
            <a:off x="8274339" y="1292065"/>
            <a:ext cx="3903145" cy="769367"/>
            <a:chOff x="7376076" y="1292065"/>
            <a:chExt cx="3903145" cy="769367"/>
          </a:xfrm>
        </p:grpSpPr>
        <p:grpSp>
          <p:nvGrpSpPr>
            <p:cNvPr id="81" name="80 Grupo"/>
            <p:cNvGrpSpPr/>
            <p:nvPr/>
          </p:nvGrpSpPr>
          <p:grpSpPr>
            <a:xfrm>
              <a:off x="7376076" y="1292065"/>
              <a:ext cx="3903145" cy="769367"/>
              <a:chOff x="7376076" y="1292065"/>
              <a:chExt cx="3903145" cy="769367"/>
            </a:xfrm>
          </p:grpSpPr>
          <p:grpSp>
            <p:nvGrpSpPr>
              <p:cNvPr id="82" name="Google Shape;380;p21"/>
              <p:cNvGrpSpPr/>
              <p:nvPr/>
            </p:nvGrpSpPr>
            <p:grpSpPr>
              <a:xfrm>
                <a:off x="7376076" y="1292065"/>
                <a:ext cx="1463124" cy="769367"/>
                <a:chOff x="4365815" y="1262073"/>
                <a:chExt cx="831207" cy="437081"/>
              </a:xfrm>
            </p:grpSpPr>
            <p:sp>
              <p:nvSpPr>
                <p:cNvPr id="84" name="Google Shape;381;p21"/>
                <p:cNvSpPr/>
                <p:nvPr/>
              </p:nvSpPr>
              <p:spPr>
                <a:xfrm>
                  <a:off x="4820193" y="1292765"/>
                  <a:ext cx="376829" cy="323366"/>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4">
                  <a:alphaModFix/>
                </a:blip>
                <a:srcRect/>
                <a:stretch/>
              </p:blipFill>
              <p:spPr>
                <a:xfrm>
                  <a:off x="4365815" y="1262073"/>
                  <a:ext cx="437081" cy="437081"/>
                </a:xfrm>
                <a:prstGeom prst="rect">
                  <a:avLst/>
                </a:prstGeom>
                <a:noFill/>
                <a:ln>
                  <a:noFill/>
                </a:ln>
              </p:spPr>
            </p:pic>
          </p:grpSp>
          <p:sp>
            <p:nvSpPr>
              <p:cNvPr id="83" name="Google Shape;382;p21"/>
              <p:cNvSpPr/>
              <p:nvPr/>
            </p:nvSpPr>
            <p:spPr>
              <a:xfrm>
                <a:off x="10357818" y="1345213"/>
                <a:ext cx="921403" cy="569201"/>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5" name="Google Shape;381;p21"/>
            <p:cNvSpPr/>
            <p:nvPr/>
          </p:nvSpPr>
          <p:spPr>
            <a:xfrm>
              <a:off x="8897257" y="1350525"/>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2</a:t>
              </a:r>
              <a:endParaRPr sz="1000" dirty="0">
                <a:solidFill>
                  <a:schemeClr val="lt1"/>
                </a:solidFill>
              </a:endParaRPr>
            </a:p>
          </p:txBody>
        </p:sp>
        <p:sp>
          <p:nvSpPr>
            <p:cNvPr id="26" name="Google Shape;381;p21"/>
            <p:cNvSpPr/>
            <p:nvPr/>
          </p:nvSpPr>
          <p:spPr>
            <a:xfrm>
              <a:off x="9616451" y="1345214"/>
              <a:ext cx="663310"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3</a:t>
              </a:r>
              <a:endParaRPr sz="1000" dirty="0">
                <a:solidFill>
                  <a:schemeClr val="lt1"/>
                </a:solidFill>
              </a:endParaRPr>
            </a:p>
          </p:txBody>
        </p:sp>
      </p:grpSp>
      <p:grpSp>
        <p:nvGrpSpPr>
          <p:cNvPr id="13" name="12 Grupo"/>
          <p:cNvGrpSpPr/>
          <p:nvPr/>
        </p:nvGrpSpPr>
        <p:grpSpPr>
          <a:xfrm>
            <a:off x="11665751" y="4202437"/>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CuadroTexto"/>
          <p:cNvSpPr txBox="1"/>
          <p:nvPr/>
        </p:nvSpPr>
        <p:spPr>
          <a:xfrm>
            <a:off x="667656" y="3040062"/>
            <a:ext cx="4868640" cy="338554"/>
          </a:xfrm>
          <a:prstGeom prst="rect">
            <a:avLst/>
          </a:prstGeom>
          <a:noFill/>
        </p:spPr>
        <p:txBody>
          <a:bodyPr wrap="none" rtlCol="0">
            <a:spAutoFit/>
          </a:bodyPr>
          <a:lstStyle/>
          <a:p>
            <a:r>
              <a:rPr lang="es-ES" sz="1600" dirty="0"/>
              <a:t>Pregunta de selección múltiple con única respuesta</a:t>
            </a:r>
            <a:endParaRPr lang="en-GB" sz="1600" dirty="0"/>
          </a:p>
        </p:txBody>
      </p:sp>
      <p:sp>
        <p:nvSpPr>
          <p:cNvPr id="23" name="22 Rectángulo"/>
          <p:cNvSpPr/>
          <p:nvPr/>
        </p:nvSpPr>
        <p:spPr>
          <a:xfrm>
            <a:off x="-1" y="2103647"/>
            <a:ext cx="5573484" cy="65383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lumMod val="85000"/>
                    <a:lumOff val="15000"/>
                  </a:schemeClr>
                </a:solidFill>
              </a:rPr>
              <a:t>Actividad 2</a:t>
            </a:r>
            <a:endParaRPr lang="en-GB" sz="3200" dirty="0">
              <a:solidFill>
                <a:schemeClr val="tx1">
                  <a:lumMod val="85000"/>
                  <a:lumOff val="15000"/>
                </a:schemeClr>
              </a:solidFill>
            </a:endParaRPr>
          </a:p>
        </p:txBody>
      </p:sp>
      <p:sp>
        <p:nvSpPr>
          <p:cNvPr id="24" name="23 Rectángulo"/>
          <p:cNvSpPr/>
          <p:nvPr/>
        </p:nvSpPr>
        <p:spPr>
          <a:xfrm>
            <a:off x="-1" y="1346090"/>
            <a:ext cx="6720116"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5" name="4 Rectángulo"/>
          <p:cNvSpPr/>
          <p:nvPr/>
        </p:nvSpPr>
        <p:spPr>
          <a:xfrm>
            <a:off x="819525" y="3720143"/>
            <a:ext cx="4884589" cy="2246769"/>
          </a:xfrm>
          <a:prstGeom prst="rect">
            <a:avLst/>
          </a:prstGeom>
        </p:spPr>
        <p:txBody>
          <a:bodyPr wrap="square">
            <a:spAutoFit/>
          </a:bodyPr>
          <a:lstStyle/>
          <a:p>
            <a:pPr lvl="0"/>
            <a:r>
              <a:rPr lang="es-ES" b="1" dirty="0"/>
              <a:t>¿Cuándo es recomendable editar las tomas de la grabación? </a:t>
            </a:r>
          </a:p>
          <a:p>
            <a:pPr lvl="0"/>
            <a:endParaRPr lang="en-GB" dirty="0"/>
          </a:p>
          <a:p>
            <a:pPr marL="342900" lvl="0" indent="-342900">
              <a:buFont typeface="+mj-lt"/>
              <a:buAutoNum type="alphaUcPeriod"/>
            </a:pPr>
            <a:r>
              <a:rPr lang="es-ES" b="1" dirty="0">
                <a:solidFill>
                  <a:srgbClr val="00B050"/>
                </a:solidFill>
              </a:rPr>
              <a:t>Antes de iniciar la mezcla </a:t>
            </a:r>
            <a:endParaRPr lang="en-GB" b="1" dirty="0">
              <a:solidFill>
                <a:srgbClr val="00B050"/>
              </a:solidFill>
            </a:endParaRPr>
          </a:p>
          <a:p>
            <a:pPr marL="342900" lvl="0" indent="-342900">
              <a:buFont typeface="+mj-lt"/>
              <a:buAutoNum type="alphaUcPeriod"/>
            </a:pPr>
            <a:r>
              <a:rPr lang="es-ES" dirty="0"/>
              <a:t>Durante el proceso de mezcla</a:t>
            </a:r>
            <a:endParaRPr lang="en-GB" dirty="0"/>
          </a:p>
          <a:p>
            <a:pPr marL="342900" lvl="0" indent="-342900">
              <a:buFont typeface="+mj-lt"/>
              <a:buAutoNum type="alphaUcPeriod"/>
            </a:pPr>
            <a:r>
              <a:rPr lang="es-ES" dirty="0"/>
              <a:t>Al finalizar la mezcla</a:t>
            </a:r>
            <a:endParaRPr lang="en-GB" dirty="0"/>
          </a:p>
          <a:p>
            <a:pPr marL="342900" lvl="0" indent="-342900">
              <a:buFont typeface="+mj-lt"/>
              <a:buAutoNum type="alphaUcPeriod"/>
            </a:pPr>
            <a:r>
              <a:rPr lang="es-ES" dirty="0"/>
              <a:t>Nunca se debe editar</a:t>
            </a:r>
            <a:endParaRPr lang="en-GB" dirty="0"/>
          </a:p>
          <a:p>
            <a:endParaRPr lang="es-ES" i="1" dirty="0"/>
          </a:p>
          <a:p>
            <a:r>
              <a:rPr lang="es-ES" i="1" dirty="0" err="1"/>
              <a:t>Respueta</a:t>
            </a:r>
            <a:r>
              <a:rPr lang="es-ES" i="1" dirty="0"/>
              <a:t>: A</a:t>
            </a:r>
            <a:endParaRPr lang="en-GB" dirty="0"/>
          </a:p>
          <a:p>
            <a:endParaRPr lang="en-GB" dirty="0"/>
          </a:p>
        </p:txBody>
      </p:sp>
      <p:sp>
        <p:nvSpPr>
          <p:cNvPr id="6" name="5 Rectángulo"/>
          <p:cNvSpPr/>
          <p:nvPr/>
        </p:nvSpPr>
        <p:spPr>
          <a:xfrm>
            <a:off x="5845919" y="3697271"/>
            <a:ext cx="4856840" cy="2462213"/>
          </a:xfrm>
          <a:prstGeom prst="rect">
            <a:avLst/>
          </a:prstGeom>
        </p:spPr>
        <p:txBody>
          <a:bodyPr wrap="square">
            <a:spAutoFit/>
          </a:bodyPr>
          <a:lstStyle/>
          <a:p>
            <a:pPr lvl="0"/>
            <a:r>
              <a:rPr lang="es-ES" b="1" dirty="0"/>
              <a:t>¿Con qué propósito se automatiza el volumen de la voz, si se considera necesario?</a:t>
            </a:r>
            <a:endParaRPr lang="en-GB" dirty="0"/>
          </a:p>
          <a:p>
            <a:pPr lvl="0"/>
            <a:endParaRPr lang="es-ES" dirty="0"/>
          </a:p>
          <a:p>
            <a:pPr marL="342900" lvl="0" indent="-342900">
              <a:buFont typeface="+mj-lt"/>
              <a:buAutoNum type="alphaUcPeriod"/>
            </a:pPr>
            <a:r>
              <a:rPr lang="es-ES" dirty="0"/>
              <a:t>Para corregir errores de edición </a:t>
            </a:r>
            <a:endParaRPr lang="en-GB" dirty="0"/>
          </a:p>
          <a:p>
            <a:pPr marL="342900" lvl="0" indent="-342900">
              <a:buFont typeface="+mj-lt"/>
              <a:buAutoNum type="alphaUcPeriod"/>
            </a:pPr>
            <a:r>
              <a:rPr lang="es-ES" dirty="0"/>
              <a:t>Para modificar la intención del productor o del intérprete</a:t>
            </a:r>
            <a:endParaRPr lang="en-GB" dirty="0"/>
          </a:p>
          <a:p>
            <a:pPr marL="342900" lvl="0" indent="-342900">
              <a:buFont typeface="+mj-lt"/>
              <a:buAutoNum type="alphaUcPeriod"/>
            </a:pPr>
            <a:r>
              <a:rPr lang="es-ES" dirty="0"/>
              <a:t>No es necesario automatizar volúmenes.</a:t>
            </a:r>
            <a:endParaRPr lang="en-GB" dirty="0"/>
          </a:p>
          <a:p>
            <a:pPr marL="342900" lvl="0" indent="-342900">
              <a:buFont typeface="+mj-lt"/>
              <a:buAutoNum type="alphaUcPeriod"/>
            </a:pPr>
            <a:r>
              <a:rPr lang="es-ES" b="1" dirty="0">
                <a:solidFill>
                  <a:srgbClr val="00B050"/>
                </a:solidFill>
              </a:rPr>
              <a:t>Para lograr que esté más presente en ciertas partes</a:t>
            </a:r>
            <a:endParaRPr lang="en-GB" b="1" dirty="0">
              <a:solidFill>
                <a:srgbClr val="00B050"/>
              </a:solidFill>
            </a:endParaRPr>
          </a:p>
          <a:p>
            <a:endParaRPr lang="es-ES" b="1" i="1" dirty="0">
              <a:solidFill>
                <a:srgbClr val="00B050"/>
              </a:solidFill>
            </a:endParaRPr>
          </a:p>
          <a:p>
            <a:r>
              <a:rPr lang="es-ES" i="1" dirty="0"/>
              <a:t>Respuesta: D</a:t>
            </a:r>
            <a:endParaRPr lang="en-GB" dirty="0"/>
          </a:p>
        </p:txBody>
      </p:sp>
    </p:spTree>
    <p:extLst>
      <p:ext uri="{BB962C8B-B14F-4D97-AF65-F5344CB8AC3E}">
        <p14:creationId xmlns:p14="http://schemas.microsoft.com/office/powerpoint/2010/main" val="1010273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66" name="65 Rectángulo"/>
          <p:cNvSpPr/>
          <p:nvPr/>
        </p:nvSpPr>
        <p:spPr>
          <a:xfrm>
            <a:off x="-2" y="1485653"/>
            <a:ext cx="12192002" cy="8666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90" y="323999"/>
            <a:ext cx="5489620" cy="995915"/>
          </a:xfrm>
        </p:spPr>
        <p:txBody>
          <a:bodyPr/>
          <a:lstStyle/>
          <a:p>
            <a:r>
              <a:rPr lang="es-ES" sz="2400" dirty="0">
                <a:solidFill>
                  <a:schemeClr val="bg1"/>
                </a:solidFill>
              </a:rPr>
              <a:t>Módulo 2.  Técnicas de grabación, producción y mezcla</a:t>
            </a:r>
          </a:p>
        </p:txBody>
      </p:sp>
      <p:grpSp>
        <p:nvGrpSpPr>
          <p:cNvPr id="11" name="10 Grupo"/>
          <p:cNvGrpSpPr/>
          <p:nvPr/>
        </p:nvGrpSpPr>
        <p:grpSpPr>
          <a:xfrm>
            <a:off x="-1" y="365760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AutoShape 2" descr="Image result for dance vector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5" descr="Image result for silent icon 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41 Rectángulo"/>
          <p:cNvSpPr/>
          <p:nvPr/>
        </p:nvSpPr>
        <p:spPr>
          <a:xfrm>
            <a:off x="12192000" y="1308495"/>
            <a:ext cx="2273261" cy="5549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100" b="1" dirty="0">
                <a:solidFill>
                  <a:srgbClr val="FF0000"/>
                </a:solidFill>
              </a:rPr>
              <a:t>Cambia el cabezote.</a:t>
            </a:r>
          </a:p>
          <a:p>
            <a:endParaRPr lang="es-ES" sz="1100" b="1" dirty="0">
              <a:solidFill>
                <a:srgbClr val="FF0000"/>
              </a:solidFill>
            </a:endParaRPr>
          </a:p>
          <a:p>
            <a:r>
              <a:rPr lang="es-ES" sz="1100" dirty="0">
                <a:solidFill>
                  <a:srgbClr val="FF0000"/>
                </a:solidFill>
              </a:rPr>
              <a:t>Módulo 2.  Técnicas de grabación, producción y mezcla</a:t>
            </a:r>
          </a:p>
        </p:txBody>
      </p:sp>
      <p:sp>
        <p:nvSpPr>
          <p:cNvPr id="5" name="4 CuadroTexto"/>
          <p:cNvSpPr txBox="1"/>
          <p:nvPr/>
        </p:nvSpPr>
        <p:spPr>
          <a:xfrm>
            <a:off x="1430247" y="1644368"/>
            <a:ext cx="4114210" cy="707886"/>
          </a:xfrm>
          <a:prstGeom prst="rect">
            <a:avLst/>
          </a:prstGeom>
          <a:noFill/>
        </p:spPr>
        <p:txBody>
          <a:bodyPr wrap="square" rtlCol="0">
            <a:spAutoFit/>
          </a:bodyPr>
          <a:lstStyle/>
          <a:p>
            <a:r>
              <a:rPr lang="es-ES" sz="4000" b="1" dirty="0"/>
              <a:t>Conclusiones</a:t>
            </a:r>
            <a:endParaRPr lang="es-ES" sz="3600" dirty="0"/>
          </a:p>
        </p:txBody>
      </p:sp>
      <p:grpSp>
        <p:nvGrpSpPr>
          <p:cNvPr id="116" name="115 Grupo"/>
          <p:cNvGrpSpPr/>
          <p:nvPr/>
        </p:nvGrpSpPr>
        <p:grpSpPr>
          <a:xfrm>
            <a:off x="11431366" y="3501277"/>
            <a:ext cx="839556" cy="794265"/>
            <a:chOff x="10839992" y="3657601"/>
            <a:chExt cx="1229194" cy="1162883"/>
          </a:xfrm>
        </p:grpSpPr>
        <p:sp>
          <p:nvSpPr>
            <p:cNvPr id="117" name="116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18" name="Picture 4" descr="Image result for play pause record buttons"/>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77 Rectángulo"/>
          <p:cNvSpPr/>
          <p:nvPr/>
        </p:nvSpPr>
        <p:spPr>
          <a:xfrm>
            <a:off x="910317" y="2510971"/>
            <a:ext cx="5950859" cy="3785652"/>
          </a:xfrm>
          <a:prstGeom prst="rect">
            <a:avLst/>
          </a:prstGeom>
        </p:spPr>
        <p:txBody>
          <a:bodyPr wrap="square">
            <a:spAutoFit/>
          </a:bodyPr>
          <a:lstStyle/>
          <a:p>
            <a:pPr marL="285750" lvl="0" indent="-285750">
              <a:buFont typeface="Arial" panose="020B0604020202020204" pitchFamily="34" charset="0"/>
              <a:buChar char="•"/>
            </a:pPr>
            <a:r>
              <a:rPr lang="es-ES" sz="1600" dirty="0"/>
              <a:t>La pre producción, o maqueta, es un paso clave que permite determinar los arreglos musicales y las decisiones a tomar frente a la producción y a la grabación.</a:t>
            </a:r>
          </a:p>
          <a:p>
            <a:pPr lvl="0"/>
            <a:endParaRPr lang="en-GB" sz="1600" dirty="0"/>
          </a:p>
          <a:p>
            <a:pPr marL="285750" lvl="0" indent="-285750">
              <a:buFont typeface="Arial" panose="020B0604020202020204" pitchFamily="34" charset="0"/>
              <a:buChar char="•"/>
            </a:pPr>
            <a:r>
              <a:rPr lang="es-ES" sz="1600" dirty="0"/>
              <a:t>Cada instrumento debe analizarse y estudiarse para poder determinar el rol que cumple y su importancia en la canción. De esta manera se podrán definir los arreglos musicales que este realizará, cómo grabarlo y cómo funciona en el conjunto dentro de la pieza.</a:t>
            </a:r>
          </a:p>
          <a:p>
            <a:pPr lvl="0"/>
            <a:endParaRPr lang="en-GB" sz="1600" dirty="0"/>
          </a:p>
          <a:p>
            <a:pPr marL="285750" lvl="0" indent="-285750">
              <a:buFont typeface="Arial" panose="020B0604020202020204" pitchFamily="34" charset="0"/>
              <a:buChar char="•"/>
            </a:pPr>
            <a:r>
              <a:rPr lang="es-ES" sz="1600" dirty="0"/>
              <a:t>La mezcla es un proceso importante; ahí le da forma final a los instrumentos de la canción y a la canción misma. Es clave no sobre procesar. Solo se debe aplicar la cantidad de procesos necesarios para que funcione lo que se hace bien en conjunto y no solo en individual.</a:t>
            </a:r>
            <a:endParaRPr lang="en-GB" sz="1600" dirty="0"/>
          </a:p>
        </p:txBody>
      </p:sp>
      <p:sp>
        <p:nvSpPr>
          <p:cNvPr id="17" name="16 CuadroTexto"/>
          <p:cNvSpPr txBox="1"/>
          <p:nvPr/>
        </p:nvSpPr>
        <p:spPr>
          <a:xfrm>
            <a:off x="7736934" y="1644368"/>
            <a:ext cx="4114210" cy="707886"/>
          </a:xfrm>
          <a:prstGeom prst="rect">
            <a:avLst/>
          </a:prstGeom>
          <a:noFill/>
        </p:spPr>
        <p:txBody>
          <a:bodyPr wrap="square" rtlCol="0">
            <a:spAutoFit/>
          </a:bodyPr>
          <a:lstStyle/>
          <a:p>
            <a:r>
              <a:rPr lang="es-ES" sz="4000" b="1" dirty="0"/>
              <a:t>Bibliografía</a:t>
            </a:r>
            <a:endParaRPr lang="es-ES" sz="3600" dirty="0"/>
          </a:p>
        </p:txBody>
      </p:sp>
      <p:sp>
        <p:nvSpPr>
          <p:cNvPr id="2" name="1 Rectángulo"/>
          <p:cNvSpPr/>
          <p:nvPr/>
        </p:nvSpPr>
        <p:spPr>
          <a:xfrm>
            <a:off x="7082971" y="3024223"/>
            <a:ext cx="4223658" cy="1323439"/>
          </a:xfrm>
          <a:prstGeom prst="rect">
            <a:avLst/>
          </a:prstGeom>
        </p:spPr>
        <p:txBody>
          <a:bodyPr wrap="square">
            <a:spAutoFit/>
          </a:bodyPr>
          <a:lstStyle/>
          <a:p>
            <a:pPr marL="285750" indent="-285750">
              <a:buFont typeface="Arial" panose="020B0604020202020204" pitchFamily="34" charset="0"/>
              <a:buChar char="•"/>
            </a:pPr>
            <a:r>
              <a:rPr lang="en-US" sz="1600" dirty="0" err="1"/>
              <a:t>Izhaki</a:t>
            </a:r>
            <a:r>
              <a:rPr lang="en-US" sz="1600" dirty="0"/>
              <a:t>, </a:t>
            </a:r>
            <a:r>
              <a:rPr lang="en-US" sz="1600" dirty="0" err="1"/>
              <a:t>Roey</a:t>
            </a:r>
            <a:r>
              <a:rPr lang="en-US" sz="1600" dirty="0"/>
              <a:t>. (2013) Mixing Audio. 2</a:t>
            </a:r>
            <a:r>
              <a:rPr lang="en-US" sz="1600" baseline="30000" dirty="0"/>
              <a:t>nd</a:t>
            </a:r>
            <a:r>
              <a:rPr lang="en-US" sz="1600" dirty="0"/>
              <a:t> Ed. </a:t>
            </a:r>
          </a:p>
          <a:p>
            <a:endParaRPr lang="en-GB" sz="1600" dirty="0"/>
          </a:p>
          <a:p>
            <a:pPr marL="285750" indent="-285750">
              <a:buFont typeface="Arial" panose="020B0604020202020204" pitchFamily="34" charset="0"/>
              <a:buChar char="•"/>
            </a:pPr>
            <a:r>
              <a:rPr lang="en-US" sz="1600" dirty="0" err="1"/>
              <a:t>Owsinski</a:t>
            </a:r>
            <a:r>
              <a:rPr lang="en-US" sz="1600" dirty="0"/>
              <a:t>, Bobby. (2006) </a:t>
            </a:r>
            <a:r>
              <a:rPr lang="en-US" sz="1600" i="1" dirty="0"/>
              <a:t>The Mixing Engineer´s Handbook.</a:t>
            </a:r>
            <a:r>
              <a:rPr lang="en-US" sz="1600" dirty="0"/>
              <a:t> 2</a:t>
            </a:r>
            <a:r>
              <a:rPr lang="en-US" sz="1600" baseline="30000" dirty="0"/>
              <a:t>nd</a:t>
            </a:r>
            <a:r>
              <a:rPr lang="en-US" sz="1600" dirty="0"/>
              <a:t> Ed.</a:t>
            </a:r>
            <a:endParaRPr lang="en-GB" sz="1600" dirty="0"/>
          </a:p>
        </p:txBody>
      </p:sp>
      <p:pic>
        <p:nvPicPr>
          <p:cNvPr id="18" name="Picture 6" descr="Image result for music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369" y="4738448"/>
            <a:ext cx="1127670" cy="112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288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66" name="65 Rectángulo"/>
          <p:cNvSpPr/>
          <p:nvPr/>
        </p:nvSpPr>
        <p:spPr>
          <a:xfrm>
            <a:off x="-2" y="1485652"/>
            <a:ext cx="12192002" cy="16494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20" name="Picture 4" descr="Image result for e-learning icon"/>
          <p:cNvPicPr>
            <a:picLocks noChangeAspect="1" noChangeArrowheads="1"/>
          </p:cNvPicPr>
          <p:nvPr/>
        </p:nvPicPr>
        <p:blipFill rotWithShape="1">
          <a:blip r:embed="rId3">
            <a:extLst>
              <a:ext uri="{28A0092B-C50C-407E-A947-70E740481C1C}">
                <a14:useLocalDpi xmlns:a14="http://schemas.microsoft.com/office/drawing/2010/main" val="0"/>
              </a:ext>
            </a:extLst>
          </a:blip>
          <a:srcRect l="2185" t="2988" r="67728" b="69239"/>
          <a:stretch/>
        </p:blipFill>
        <p:spPr bwMode="auto">
          <a:xfrm>
            <a:off x="9399151" y="1174062"/>
            <a:ext cx="3352801" cy="2909185"/>
          </a:xfrm>
          <a:prstGeom prst="rect">
            <a:avLst/>
          </a:prstGeom>
          <a:noFill/>
          <a:extLst>
            <a:ext uri="{909E8E84-426E-40DD-AFC4-6F175D3DCCD1}">
              <a14:hiddenFill xmlns:a14="http://schemas.microsoft.com/office/drawing/2010/main">
                <a:solidFill>
                  <a:srgbClr val="FFFFFF"/>
                </a:solidFill>
              </a14:hiddenFill>
            </a:ext>
          </a:extLst>
        </p:spPr>
      </p:pic>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7051225" cy="995915"/>
          </a:xfrm>
        </p:spPr>
        <p:txBody>
          <a:bodyPr/>
          <a:lstStyle/>
          <a:p>
            <a:r>
              <a:rPr lang="es-ES" sz="2000" dirty="0">
                <a:solidFill>
                  <a:schemeClr val="bg1"/>
                </a:solidFill>
              </a:rPr>
              <a:t>Producción musical para aficionados</a:t>
            </a:r>
            <a:br>
              <a:rPr lang="es-ES" sz="2000" dirty="0">
                <a:solidFill>
                  <a:schemeClr val="bg1"/>
                </a:solidFill>
              </a:rPr>
            </a:br>
            <a:r>
              <a:rPr lang="es-ES" sz="2000" b="0" dirty="0">
                <a:solidFill>
                  <a:schemeClr val="bg1"/>
                </a:solidFill>
              </a:rPr>
              <a:t>Módulo 2. Técnicas de producción, grabación y mezcla</a:t>
            </a:r>
            <a:endParaRPr lang="en-GB" sz="2000" b="0" dirty="0">
              <a:solidFill>
                <a:schemeClr val="bg1"/>
              </a:solidFill>
            </a:endParaRPr>
          </a:p>
        </p:txBody>
      </p:sp>
      <p:sp>
        <p:nvSpPr>
          <p:cNvPr id="22" name="AutoShape 2" descr="Image result for dance vector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AutoShape 5" descr="Image result for silent icon 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41 Rectángulo"/>
          <p:cNvSpPr/>
          <p:nvPr/>
        </p:nvSpPr>
        <p:spPr>
          <a:xfrm>
            <a:off x="12192000" y="1308495"/>
            <a:ext cx="2273261" cy="5549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100" b="1" dirty="0">
                <a:solidFill>
                  <a:srgbClr val="FF0000"/>
                </a:solidFill>
              </a:rPr>
              <a:t>Cambia el cabezote.</a:t>
            </a:r>
          </a:p>
          <a:p>
            <a:endParaRPr lang="es-ES" sz="1100" b="1" dirty="0">
              <a:solidFill>
                <a:srgbClr val="FF0000"/>
              </a:solidFill>
            </a:endParaRPr>
          </a:p>
          <a:p>
            <a:r>
              <a:rPr lang="es-ES" sz="1100" b="1" dirty="0">
                <a:solidFill>
                  <a:srgbClr val="FF0000"/>
                </a:solidFill>
              </a:rPr>
              <a:t>El vínculo conecta al home del módulo 2. </a:t>
            </a:r>
          </a:p>
        </p:txBody>
      </p:sp>
      <p:sp>
        <p:nvSpPr>
          <p:cNvPr id="5" name="4 CuadroTexto"/>
          <p:cNvSpPr txBox="1"/>
          <p:nvPr/>
        </p:nvSpPr>
        <p:spPr>
          <a:xfrm>
            <a:off x="779274" y="1950146"/>
            <a:ext cx="8700726" cy="769441"/>
          </a:xfrm>
          <a:prstGeom prst="rect">
            <a:avLst/>
          </a:prstGeom>
          <a:noFill/>
        </p:spPr>
        <p:txBody>
          <a:bodyPr wrap="square" rtlCol="0">
            <a:spAutoFit/>
          </a:bodyPr>
          <a:lstStyle/>
          <a:p>
            <a:pPr algn="ctr"/>
            <a:r>
              <a:rPr lang="es-ES" sz="4400" b="1" dirty="0"/>
              <a:t>Concluyó el módulo 2</a:t>
            </a:r>
          </a:p>
        </p:txBody>
      </p:sp>
      <p:sp>
        <p:nvSpPr>
          <p:cNvPr id="6" name="5 Rectángulo"/>
          <p:cNvSpPr/>
          <p:nvPr/>
        </p:nvSpPr>
        <p:spPr>
          <a:xfrm>
            <a:off x="1647960" y="3618981"/>
            <a:ext cx="2996611" cy="1631216"/>
          </a:xfrm>
          <a:prstGeom prst="rect">
            <a:avLst/>
          </a:prstGeom>
        </p:spPr>
        <p:txBody>
          <a:bodyPr wrap="square">
            <a:spAutoFit/>
          </a:bodyPr>
          <a:lstStyle/>
          <a:p>
            <a:r>
              <a:rPr lang="es-ES" sz="2000" dirty="0"/>
              <a:t>Si realizó todas las actividades sugeridas, continúe</a:t>
            </a:r>
            <a:r>
              <a:rPr lang="es-ES" sz="2000" b="1" dirty="0"/>
              <a:t> </a:t>
            </a:r>
            <a:r>
              <a:rPr lang="es-ES" sz="2000" dirty="0"/>
              <a:t>su proceso de formación hacia el módulo 3</a:t>
            </a:r>
            <a:r>
              <a:rPr lang="es-ES" sz="2000" b="1" dirty="0"/>
              <a:t> … </a:t>
            </a:r>
            <a:endParaRPr lang="es-ES" sz="2000" dirty="0"/>
          </a:p>
        </p:txBody>
      </p:sp>
      <p:sp>
        <p:nvSpPr>
          <p:cNvPr id="47" name="46 Elipse"/>
          <p:cNvSpPr/>
          <p:nvPr/>
        </p:nvSpPr>
        <p:spPr>
          <a:xfrm>
            <a:off x="6012221" y="7309032"/>
            <a:ext cx="316138" cy="2691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279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396099" y="324000"/>
            <a:ext cx="7176300" cy="996000"/>
          </a:xfrm>
          <a:prstGeom prst="rect">
            <a:avLst/>
          </a:prstGeom>
          <a:noFill/>
          <a:ln>
            <a:noFill/>
          </a:ln>
        </p:spPr>
        <p:txBody>
          <a:bodyPr wrap="square" lIns="91425" tIns="45700" rIns="91425" bIns="45700" anchor="ctr" anchorCtr="0">
            <a:noAutofit/>
          </a:bodyPr>
          <a:lstStyle/>
          <a:p>
            <a:pPr lvl="0" indent="-279400"/>
            <a:r>
              <a:rPr lang="es-CO" sz="3600" dirty="0"/>
              <a:t>Mapa del curso. M2. Unidad 1.</a:t>
            </a:r>
            <a:endParaRPr lang="es-CO" sz="3600" b="1" i="0" u="none" strike="noStrike" cap="none" dirty="0">
              <a:solidFill>
                <a:srgbClr val="FF0000"/>
              </a:solidFill>
              <a:sym typeface="Calibri"/>
            </a:endParaRPr>
          </a:p>
        </p:txBody>
      </p:sp>
      <p:graphicFrame>
        <p:nvGraphicFramePr>
          <p:cNvPr id="4" name="3 Diagrama"/>
          <p:cNvGraphicFramePr/>
          <p:nvPr>
            <p:extLst>
              <p:ext uri="{D42A27DB-BD31-4B8C-83A1-F6EECF244321}">
                <p14:modId xmlns:p14="http://schemas.microsoft.com/office/powerpoint/2010/main" val="1346824314"/>
              </p:ext>
            </p:extLst>
          </p:nvPr>
        </p:nvGraphicFramePr>
        <p:xfrm>
          <a:off x="899886" y="1427677"/>
          <a:ext cx="10464799" cy="5131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166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2050" name="Picture 2" descr="Image result for musical notes vecto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39136"/>
          <a:stretch/>
        </p:blipFill>
        <p:spPr bwMode="auto">
          <a:xfrm>
            <a:off x="3361393" y="1473266"/>
            <a:ext cx="8727176" cy="5092636"/>
          </a:xfrm>
          <a:prstGeom prst="rect">
            <a:avLst/>
          </a:prstGeom>
          <a:noFill/>
          <a:extLst>
            <a:ext uri="{909E8E84-426E-40DD-AFC4-6F175D3DCCD1}">
              <a14:hiddenFill xmlns:a14="http://schemas.microsoft.com/office/drawing/2010/main">
                <a:solidFill>
                  <a:srgbClr val="FFFFFF"/>
                </a:solidFill>
              </a14:hiddenFill>
            </a:ext>
          </a:extLst>
        </p:spPr>
      </p:pic>
      <p:sp>
        <p:nvSpPr>
          <p:cNvPr id="10" name="9 Elipse"/>
          <p:cNvSpPr/>
          <p:nvPr/>
        </p:nvSpPr>
        <p:spPr>
          <a:xfrm>
            <a:off x="11144706" y="3657602"/>
            <a:ext cx="924479" cy="87460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11 Rectángulo"/>
          <p:cNvSpPr/>
          <p:nvPr/>
        </p:nvSpPr>
        <p:spPr>
          <a:xfrm>
            <a:off x="12192000" y="1308495"/>
            <a:ext cx="2273261" cy="55495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600" b="1" dirty="0">
                <a:solidFill>
                  <a:srgbClr val="FF0000"/>
                </a:solidFill>
              </a:rPr>
              <a:t>Home de unidad 1</a:t>
            </a:r>
          </a:p>
          <a:p>
            <a:endParaRPr lang="es-ES" sz="1100" b="1" dirty="0">
              <a:solidFill>
                <a:srgbClr val="FF0000"/>
              </a:solidFill>
            </a:endParaRPr>
          </a:p>
          <a:p>
            <a:r>
              <a:rPr lang="es-ES" sz="1100" b="1" dirty="0">
                <a:solidFill>
                  <a:srgbClr val="FF0000"/>
                </a:solidFill>
              </a:rPr>
              <a:t>Cabezote</a:t>
            </a:r>
          </a:p>
          <a:p>
            <a:r>
              <a:rPr lang="es-ES" sz="1100" dirty="0">
                <a:solidFill>
                  <a:srgbClr val="FF0000"/>
                </a:solidFill>
              </a:rPr>
              <a:t>Módulo 2. Técnicas de producción grabación y mezcla</a:t>
            </a:r>
          </a:p>
          <a:p>
            <a:r>
              <a:rPr lang="es-ES" sz="1100" dirty="0">
                <a:solidFill>
                  <a:srgbClr val="FF0000"/>
                </a:solidFill>
              </a:rPr>
              <a:t>Unidad 1. Pre-producción o maqueta</a:t>
            </a:r>
          </a:p>
          <a:p>
            <a:endParaRPr lang="es-ES" sz="1100" b="1" dirty="0">
              <a:solidFill>
                <a:srgbClr val="FF0000"/>
              </a:solidFill>
            </a:endParaRPr>
          </a:p>
          <a:p>
            <a:r>
              <a:rPr lang="es-ES" sz="1100" b="1" dirty="0">
                <a:solidFill>
                  <a:srgbClr val="FF0000"/>
                </a:solidFill>
              </a:rPr>
              <a:t>Navegación.</a:t>
            </a:r>
          </a:p>
          <a:p>
            <a:r>
              <a:rPr lang="es-ES" sz="1100" b="1" dirty="0">
                <a:solidFill>
                  <a:srgbClr val="FF0000"/>
                </a:solidFill>
              </a:rPr>
              <a:t>Menú. </a:t>
            </a:r>
          </a:p>
          <a:p>
            <a:r>
              <a:rPr lang="es-ES" sz="1100" b="1" dirty="0">
                <a:solidFill>
                  <a:schemeClr val="tx1">
                    <a:lumMod val="75000"/>
                    <a:lumOff val="25000"/>
                  </a:schemeClr>
                </a:solidFill>
              </a:rPr>
              <a:t>Banner home. </a:t>
            </a:r>
            <a:r>
              <a:rPr lang="es-ES" sz="1100" dirty="0">
                <a:solidFill>
                  <a:schemeClr val="tx1">
                    <a:lumMod val="75000"/>
                    <a:lumOff val="25000"/>
                  </a:schemeClr>
                </a:solidFill>
              </a:rPr>
              <a:t>Vincular a home de módulo</a:t>
            </a:r>
            <a:r>
              <a:rPr lang="es-ES" sz="1100" b="1" dirty="0">
                <a:solidFill>
                  <a:schemeClr val="tx1">
                    <a:lumMod val="75000"/>
                    <a:lumOff val="25000"/>
                  </a:schemeClr>
                </a:solidFill>
              </a:rPr>
              <a:t> </a:t>
            </a:r>
          </a:p>
          <a:p>
            <a:r>
              <a:rPr lang="es-ES" sz="1100" b="1" dirty="0">
                <a:solidFill>
                  <a:schemeClr val="tx1">
                    <a:lumMod val="75000"/>
                    <a:lumOff val="25000"/>
                  </a:schemeClr>
                </a:solidFill>
              </a:rPr>
              <a:t>Banner Pre.</a:t>
            </a:r>
            <a:r>
              <a:rPr lang="es-ES" sz="1100" dirty="0">
                <a:solidFill>
                  <a:schemeClr val="tx1">
                    <a:lumMod val="75000"/>
                    <a:lumOff val="25000"/>
                  </a:schemeClr>
                </a:solidFill>
              </a:rPr>
              <a:t> Vincular al </a:t>
            </a:r>
            <a:r>
              <a:rPr lang="es-ES" sz="1100" dirty="0" err="1">
                <a:solidFill>
                  <a:schemeClr val="tx1">
                    <a:lumMod val="75000"/>
                    <a:lumOff val="25000"/>
                  </a:schemeClr>
                </a:solidFill>
              </a:rPr>
              <a:t>slide</a:t>
            </a:r>
            <a:r>
              <a:rPr lang="es-ES" sz="1100" dirty="0">
                <a:solidFill>
                  <a:schemeClr val="tx1">
                    <a:lumMod val="75000"/>
                    <a:lumOff val="25000"/>
                  </a:schemeClr>
                </a:solidFill>
              </a:rPr>
              <a:t> de introducción.</a:t>
            </a:r>
          </a:p>
          <a:p>
            <a:r>
              <a:rPr lang="es-ES" sz="1100" b="1" dirty="0">
                <a:solidFill>
                  <a:schemeClr val="tx1">
                    <a:lumMod val="75000"/>
                    <a:lumOff val="25000"/>
                  </a:schemeClr>
                </a:solidFill>
              </a:rPr>
              <a:t>Banner 1.</a:t>
            </a:r>
            <a:r>
              <a:rPr lang="es-ES" sz="1100" dirty="0">
                <a:solidFill>
                  <a:schemeClr val="tx1">
                    <a:lumMod val="75000"/>
                    <a:lumOff val="25000"/>
                  </a:schemeClr>
                </a:solidFill>
              </a:rPr>
              <a:t> Cambiar de color</a:t>
            </a:r>
          </a:p>
          <a:p>
            <a:r>
              <a:rPr lang="es-ES" sz="1100" b="1" dirty="0">
                <a:solidFill>
                  <a:schemeClr val="tx1">
                    <a:lumMod val="75000"/>
                    <a:lumOff val="25000"/>
                  </a:schemeClr>
                </a:solidFill>
              </a:rPr>
              <a:t>Banner 2.</a:t>
            </a:r>
            <a:r>
              <a:rPr lang="es-ES" sz="1100" dirty="0">
                <a:solidFill>
                  <a:schemeClr val="tx1">
                    <a:lumMod val="75000"/>
                    <a:lumOff val="25000"/>
                  </a:schemeClr>
                </a:solidFill>
              </a:rPr>
              <a:t> Vincular a Home de unidad 2.</a:t>
            </a:r>
          </a:p>
          <a:p>
            <a:r>
              <a:rPr lang="es-ES" sz="1100" b="1" dirty="0">
                <a:solidFill>
                  <a:schemeClr val="tx1">
                    <a:lumMod val="75000"/>
                    <a:lumOff val="25000"/>
                  </a:schemeClr>
                </a:solidFill>
              </a:rPr>
              <a:t>Banner 3. </a:t>
            </a:r>
            <a:r>
              <a:rPr lang="es-ES" sz="1100" dirty="0">
                <a:solidFill>
                  <a:schemeClr val="tx1">
                    <a:lumMod val="75000"/>
                    <a:lumOff val="25000"/>
                  </a:schemeClr>
                </a:solidFill>
              </a:rPr>
              <a:t>Vincular a Home de unidad 3.</a:t>
            </a:r>
          </a:p>
          <a:p>
            <a:r>
              <a:rPr lang="es-ES" sz="1100" b="1" dirty="0">
                <a:solidFill>
                  <a:schemeClr val="tx1">
                    <a:lumMod val="75000"/>
                    <a:lumOff val="25000"/>
                  </a:schemeClr>
                </a:solidFill>
              </a:rPr>
              <a:t>Banner 4. Cierre</a:t>
            </a:r>
          </a:p>
          <a:p>
            <a:r>
              <a:rPr lang="es-ES" sz="1100" dirty="0">
                <a:solidFill>
                  <a:schemeClr val="tx1">
                    <a:lumMod val="75000"/>
                    <a:lumOff val="25000"/>
                  </a:schemeClr>
                </a:solidFill>
              </a:rPr>
              <a:t>Botón 1. Flecha</a:t>
            </a:r>
            <a:r>
              <a:rPr lang="es-ES" sz="1100" dirty="0">
                <a:solidFill>
                  <a:srgbClr val="FF0000"/>
                </a:solidFill>
              </a:rPr>
              <a:t> hacia adelante. Vincular a diapositiva siguiente. </a:t>
            </a:r>
          </a:p>
          <a:p>
            <a:r>
              <a:rPr lang="es-ES" sz="1100" dirty="0">
                <a:solidFill>
                  <a:srgbClr val="FF0000"/>
                </a:solidFill>
              </a:rPr>
              <a:t>Debe tener un movimiento que le indique al participante que por ahí debe comenzar la navegación. </a:t>
            </a:r>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400" dirty="0"/>
              <a:t>Módulo 2. Técnicas de producción grabación y mezcla</a:t>
            </a:r>
            <a:br>
              <a:rPr lang="es-ES" sz="2400" dirty="0"/>
            </a:br>
            <a:r>
              <a:rPr lang="es-ES" sz="2400" dirty="0"/>
              <a:t>Unidad 1. Pre-producción o maqueta</a:t>
            </a:r>
          </a:p>
        </p:txBody>
      </p:sp>
      <p:pic>
        <p:nvPicPr>
          <p:cNvPr id="21" name="Picture 4" descr="Image result for play pause record buttons"/>
          <p:cNvPicPr>
            <a:picLocks noChangeAspect="1" noChangeArrowheads="1"/>
          </p:cNvPicPr>
          <p:nvPr/>
        </p:nvPicPr>
        <p:blipFill rotWithShape="1">
          <a:blip r:embed="rId5">
            <a:biLevel thresh="25000"/>
            <a:extLst>
              <a:ext uri="{28A0092B-C50C-407E-A947-70E740481C1C}">
                <a14:useLocalDpi xmlns:a14="http://schemas.microsoft.com/office/drawing/2010/main" val="0"/>
              </a:ext>
            </a:extLst>
          </a:blip>
          <a:srcRect l="62771" b="50000"/>
          <a:stretch/>
        </p:blipFill>
        <p:spPr bwMode="auto">
          <a:xfrm>
            <a:off x="11405971" y="3750943"/>
            <a:ext cx="610738" cy="537283"/>
          </a:xfrm>
          <a:prstGeom prst="rect">
            <a:avLst/>
          </a:prstGeom>
          <a:noFill/>
          <a:extLst>
            <a:ext uri="{909E8E84-426E-40DD-AFC4-6F175D3DCCD1}">
              <a14:hiddenFill xmlns:a14="http://schemas.microsoft.com/office/drawing/2010/main">
                <a:solidFill>
                  <a:srgbClr val="FFFFFF"/>
                </a:solidFill>
              </a14:hiddenFill>
            </a:ext>
          </a:extLst>
        </p:spPr>
      </p:pic>
      <p:sp>
        <p:nvSpPr>
          <p:cNvPr id="26" name="25 Llamada rectangular redondeada"/>
          <p:cNvSpPr/>
          <p:nvPr/>
        </p:nvSpPr>
        <p:spPr>
          <a:xfrm>
            <a:off x="1849559" y="2066744"/>
            <a:ext cx="990177" cy="471739"/>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home</a:t>
            </a:r>
            <a:endParaRPr lang="en-GB" dirty="0"/>
          </a:p>
        </p:txBody>
      </p:sp>
      <p:sp>
        <p:nvSpPr>
          <p:cNvPr id="27" name="26 Llamada rectangular redondeada"/>
          <p:cNvSpPr/>
          <p:nvPr/>
        </p:nvSpPr>
        <p:spPr>
          <a:xfrm>
            <a:off x="3105516" y="2076790"/>
            <a:ext cx="1143973" cy="318838"/>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Pre</a:t>
            </a:r>
            <a:endParaRPr lang="en-GB" dirty="0"/>
          </a:p>
        </p:txBody>
      </p:sp>
      <p:sp>
        <p:nvSpPr>
          <p:cNvPr id="28" name="27 Llamada rectangular redondeada"/>
          <p:cNvSpPr/>
          <p:nvPr/>
        </p:nvSpPr>
        <p:spPr>
          <a:xfrm>
            <a:off x="6410382" y="2103080"/>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2</a:t>
            </a:r>
            <a:endParaRPr lang="en-GB" dirty="0"/>
          </a:p>
        </p:txBody>
      </p:sp>
      <p:sp>
        <p:nvSpPr>
          <p:cNvPr id="30" name="29 Llamada rectangular redondeada"/>
          <p:cNvSpPr/>
          <p:nvPr/>
        </p:nvSpPr>
        <p:spPr>
          <a:xfrm>
            <a:off x="7989598" y="2095874"/>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3</a:t>
            </a:r>
            <a:endParaRPr lang="en-GB" dirty="0"/>
          </a:p>
        </p:txBody>
      </p:sp>
      <p:sp>
        <p:nvSpPr>
          <p:cNvPr id="31" name="30 Llamada rectangular redondeada"/>
          <p:cNvSpPr/>
          <p:nvPr/>
        </p:nvSpPr>
        <p:spPr>
          <a:xfrm>
            <a:off x="10892470" y="5182449"/>
            <a:ext cx="1124239" cy="299754"/>
          </a:xfrm>
          <a:prstGeom prst="wedgeRoundRectCallout">
            <a:avLst>
              <a:gd name="adj1" fmla="val 15849"/>
              <a:gd name="adj2" fmla="val -23830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Botón 1</a:t>
            </a:r>
            <a:endParaRPr lang="en-GB" dirty="0"/>
          </a:p>
        </p:txBody>
      </p:sp>
      <p:sp>
        <p:nvSpPr>
          <p:cNvPr id="2" name="1 CuadroTexto"/>
          <p:cNvSpPr txBox="1"/>
          <p:nvPr/>
        </p:nvSpPr>
        <p:spPr>
          <a:xfrm>
            <a:off x="1259360" y="3556296"/>
            <a:ext cx="6730238" cy="1077218"/>
          </a:xfrm>
          <a:prstGeom prst="rect">
            <a:avLst/>
          </a:prstGeom>
          <a:noFill/>
        </p:spPr>
        <p:txBody>
          <a:bodyPr wrap="square" rtlCol="0">
            <a:spAutoFit/>
          </a:bodyPr>
          <a:lstStyle/>
          <a:p>
            <a:r>
              <a:rPr lang="es-ES" sz="3200" b="1" dirty="0"/>
              <a:t>Unidad 1.</a:t>
            </a:r>
          </a:p>
          <a:p>
            <a:r>
              <a:rPr lang="es-ES" sz="3200" b="1" dirty="0"/>
              <a:t>Pre–producción o maqueta</a:t>
            </a:r>
            <a:endParaRPr lang="en-GB" sz="3200" b="1" dirty="0"/>
          </a:p>
        </p:txBody>
      </p:sp>
      <p:pic>
        <p:nvPicPr>
          <p:cNvPr id="2056" name="Picture 8"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750" y="3639462"/>
            <a:ext cx="887570" cy="88757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12 Grupo"/>
          <p:cNvGrpSpPr/>
          <p:nvPr/>
        </p:nvGrpSpPr>
        <p:grpSpPr>
          <a:xfrm>
            <a:off x="2024017" y="1193218"/>
            <a:ext cx="8339072" cy="835603"/>
            <a:chOff x="3179041" y="1193218"/>
            <a:chExt cx="8339072" cy="835603"/>
          </a:xfrm>
        </p:grpSpPr>
        <p:grpSp>
          <p:nvGrpSpPr>
            <p:cNvPr id="7" name="6 Grupo"/>
            <p:cNvGrpSpPr/>
            <p:nvPr/>
          </p:nvGrpSpPr>
          <p:grpSpPr>
            <a:xfrm>
              <a:off x="3179041" y="1193218"/>
              <a:ext cx="7185044" cy="835603"/>
              <a:chOff x="1922559" y="1193218"/>
              <a:chExt cx="7185044" cy="835603"/>
            </a:xfrm>
          </p:grpSpPr>
          <p:sp>
            <p:nvSpPr>
              <p:cNvPr id="3" name="2 Rectángulo"/>
              <p:cNvSpPr/>
              <p:nvPr/>
            </p:nvSpPr>
            <p:spPr>
              <a:xfrm>
                <a:off x="4339990" y="1308495"/>
                <a:ext cx="1542197" cy="574896"/>
              </a:xfrm>
              <a:prstGeom prst="rect">
                <a:avLst/>
              </a:prstGeom>
              <a:solidFill>
                <a:srgbClr val="EA1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1</a:t>
                </a:r>
                <a:endParaRPr lang="en-GB" dirty="0"/>
              </a:p>
            </p:txBody>
          </p:sp>
          <p:sp>
            <p:nvSpPr>
              <p:cNvPr id="18" name="17 Rectángulo"/>
              <p:cNvSpPr/>
              <p:nvPr/>
            </p:nvSpPr>
            <p:spPr>
              <a:xfrm>
                <a:off x="5952697" y="1308495"/>
                <a:ext cx="1542197"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2</a:t>
                </a:r>
                <a:endParaRPr lang="en-GB" dirty="0"/>
              </a:p>
            </p:txBody>
          </p:sp>
          <p:sp>
            <p:nvSpPr>
              <p:cNvPr id="20" name="19 Rectángulo"/>
              <p:cNvSpPr/>
              <p:nvPr/>
            </p:nvSpPr>
            <p:spPr>
              <a:xfrm>
                <a:off x="7565406" y="1309924"/>
                <a:ext cx="1542197"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3</a:t>
                </a:r>
                <a:endParaRPr lang="en-GB" dirty="0"/>
              </a:p>
            </p:txBody>
          </p:sp>
          <p:pic>
            <p:nvPicPr>
              <p:cNvPr id="23" name="Picture 13" descr="Image result for home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2559" y="1193218"/>
                <a:ext cx="835603" cy="835603"/>
              </a:xfrm>
              <a:prstGeom prst="rect">
                <a:avLst/>
              </a:prstGeom>
              <a:noFill/>
              <a:extLst>
                <a:ext uri="{909E8E84-426E-40DD-AFC4-6F175D3DCCD1}">
                  <a14:hiddenFill xmlns:a14="http://schemas.microsoft.com/office/drawing/2010/main">
                    <a:solidFill>
                      <a:srgbClr val="FFFFFF"/>
                    </a:solidFill>
                  </a14:hiddenFill>
                </a:ext>
              </a:extLst>
            </p:spPr>
          </p:pic>
          <p:sp>
            <p:nvSpPr>
              <p:cNvPr id="25" name="24 Rectángulo"/>
              <p:cNvSpPr/>
              <p:nvPr/>
            </p:nvSpPr>
            <p:spPr>
              <a:xfrm>
                <a:off x="2744445" y="1308495"/>
                <a:ext cx="1542197"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Presentación</a:t>
                </a:r>
                <a:endParaRPr lang="en-GB" dirty="0"/>
              </a:p>
            </p:txBody>
          </p:sp>
        </p:grpSp>
        <p:sp>
          <p:nvSpPr>
            <p:cNvPr id="37" name="36 Rectángulo"/>
            <p:cNvSpPr/>
            <p:nvPr/>
          </p:nvSpPr>
          <p:spPr>
            <a:xfrm>
              <a:off x="10451312" y="1333153"/>
              <a:ext cx="1066801" cy="5748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Cierre</a:t>
              </a:r>
              <a:endParaRPr lang="en-GB" dirty="0"/>
            </a:p>
          </p:txBody>
        </p:sp>
      </p:grpSp>
      <p:sp>
        <p:nvSpPr>
          <p:cNvPr id="39" name="38 Llamada rectangular redondeada"/>
          <p:cNvSpPr/>
          <p:nvPr/>
        </p:nvSpPr>
        <p:spPr>
          <a:xfrm>
            <a:off x="9296288" y="2112705"/>
            <a:ext cx="1124239" cy="299754"/>
          </a:xfrm>
          <a:prstGeom prst="wedgeRoundRectCallout">
            <a:avLst>
              <a:gd name="adj1" fmla="val 21182"/>
              <a:gd name="adj2" fmla="val -12828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Banner 4</a:t>
            </a:r>
            <a:endParaRPr lang="en-GB" dirty="0"/>
          </a:p>
        </p:txBody>
      </p:sp>
      <p:sp>
        <p:nvSpPr>
          <p:cNvPr id="14" name="13 Rectángulo"/>
          <p:cNvSpPr/>
          <p:nvPr/>
        </p:nvSpPr>
        <p:spPr>
          <a:xfrm>
            <a:off x="1259360" y="4743539"/>
            <a:ext cx="5337391" cy="954107"/>
          </a:xfrm>
          <a:prstGeom prst="rect">
            <a:avLst/>
          </a:prstGeom>
        </p:spPr>
        <p:txBody>
          <a:bodyPr wrap="square">
            <a:spAutoFit/>
          </a:bodyPr>
          <a:lstStyle/>
          <a:p>
            <a:r>
              <a:rPr lang="es-ES" dirty="0"/>
              <a:t>En esta unidad se abordarán los puntos sobre los que se debe trabajar antes de iniciar una producción y que son claves ya que, una vez definidos, servirán como guía y hoja de ruta en la producción. </a:t>
            </a:r>
            <a:endParaRPr lang="en-GB" dirty="0"/>
          </a:p>
        </p:txBody>
      </p:sp>
    </p:spTree>
    <p:extLst>
      <p:ext uri="{BB962C8B-B14F-4D97-AF65-F5344CB8AC3E}">
        <p14:creationId xmlns:p14="http://schemas.microsoft.com/office/powerpoint/2010/main" val="45600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1 Rectángulo"/>
          <p:cNvSpPr/>
          <p:nvPr/>
        </p:nvSpPr>
        <p:spPr>
          <a:xfrm>
            <a:off x="-2" y="2115437"/>
            <a:ext cx="8260038" cy="7004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Tema 1. Pre-producción</a:t>
            </a:r>
            <a:endParaRPr lang="en-GB" sz="2800" b="1" dirty="0"/>
          </a:p>
        </p:txBody>
      </p:sp>
      <p:grpSp>
        <p:nvGrpSpPr>
          <p:cNvPr id="81" name="80 Grupo"/>
          <p:cNvGrpSpPr/>
          <p:nvPr/>
        </p:nvGrpSpPr>
        <p:grpSpPr>
          <a:xfrm>
            <a:off x="9217981" y="1268416"/>
            <a:ext cx="2798728" cy="769367"/>
            <a:chOff x="9217981" y="1268416"/>
            <a:chExt cx="2798728" cy="769367"/>
          </a:xfrm>
        </p:grpSpPr>
        <p:grpSp>
          <p:nvGrpSpPr>
            <p:cNvPr id="82" name="Google Shape;380;p21"/>
            <p:cNvGrpSpPr/>
            <p:nvPr/>
          </p:nvGrpSpPr>
          <p:grpSpPr>
            <a:xfrm>
              <a:off x="9217981" y="1268416"/>
              <a:ext cx="1806526" cy="769367"/>
              <a:chOff x="5412208" y="1248638"/>
              <a:chExt cx="1026295" cy="437081"/>
            </a:xfrm>
          </p:grpSpPr>
          <p:sp>
            <p:nvSpPr>
              <p:cNvPr id="84" name="Google Shape;381;p21"/>
              <p:cNvSpPr/>
              <p:nvPr/>
            </p:nvSpPr>
            <p:spPr>
              <a:xfrm>
                <a:off x="5877300" y="1300568"/>
                <a:ext cx="561203"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alphaModFix/>
              </a:blip>
              <a:srcRect/>
              <a:stretch/>
            </p:blipFill>
            <p:spPr>
              <a:xfrm>
                <a:off x="5412208" y="1248638"/>
                <a:ext cx="437081" cy="437081"/>
              </a:xfrm>
              <a:prstGeom prst="rect">
                <a:avLst/>
              </a:prstGeom>
              <a:noFill/>
              <a:ln>
                <a:noFill/>
              </a:ln>
            </p:spPr>
          </p:pic>
        </p:grpSp>
        <p:sp>
          <p:nvSpPr>
            <p:cNvPr id="83" name="Google Shape;382;p21"/>
            <p:cNvSpPr/>
            <p:nvPr/>
          </p:nvSpPr>
          <p:spPr>
            <a:xfrm>
              <a:off x="11095306" y="1368500"/>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2" y="1346090"/>
            <a:ext cx="5950859"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1. Pre-producción o maqueta</a:t>
            </a:r>
            <a:br>
              <a:rPr lang="es-ES" sz="2800" dirty="0"/>
            </a:br>
            <a:r>
              <a:rPr lang="es-ES" sz="2800" dirty="0"/>
              <a:t>Tema 1. Pre-producción</a:t>
            </a:r>
            <a:endParaRPr lang="en-GB" sz="2800" dirty="0"/>
          </a:p>
        </p:txBody>
      </p:sp>
      <p:grpSp>
        <p:nvGrpSpPr>
          <p:cNvPr id="13" name="12 Grupo"/>
          <p:cNvGrpSpPr/>
          <p:nvPr/>
        </p:nvGrpSpPr>
        <p:grpSpPr>
          <a:xfrm>
            <a:off x="11223242" y="3559479"/>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366525" y="3410497"/>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CO" sz="1100" dirty="0">
                <a:solidFill>
                  <a:srgbClr val="FF0000"/>
                </a:solidFill>
              </a:rPr>
              <a:t>Unidad 1. Pre-producción o maqueta</a:t>
            </a:r>
          </a:p>
          <a:p>
            <a:pPr lvl="0">
              <a:buClr>
                <a:srgbClr val="3F3F3F"/>
              </a:buClr>
              <a:buSzPts val="1100"/>
            </a:pPr>
            <a:r>
              <a:rPr lang="es-CO" sz="1100" i="0" u="none" strike="noStrike" cap="none" dirty="0">
                <a:solidFill>
                  <a:srgbClr val="FF0000"/>
                </a:solidFill>
                <a:sym typeface="Arial"/>
              </a:rPr>
              <a:t>Tema 1. Pre-producción</a:t>
            </a:r>
            <a:endParaRPr lang="es-ES" sz="1100" i="0" u="none" strike="noStrike" cap="none" dirty="0">
              <a:solidFill>
                <a:srgbClr val="FF0000"/>
              </a:solidFill>
              <a:sym typeface="Arial"/>
            </a:endParaRP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1.</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Tema 1. Pre-producción</a:t>
            </a:r>
            <a:endParaRPr dirty="0"/>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T1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Vincular las flechas, anterior y posterior.</a:t>
            </a:r>
            <a:endParaRPr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ES" sz="1100" b="1" dirty="0">
                <a:solidFill>
                  <a:srgbClr val="3F3F3F"/>
                </a:solidFill>
              </a:rPr>
              <a:t>Embeber video.</a:t>
            </a:r>
            <a:endParaRPr lang="es-ES" sz="1100" b="1" i="0" u="none" strike="noStrike" cap="none" dirty="0">
              <a:solidFill>
                <a:srgbClr val="3F3F3F"/>
              </a:solidFill>
              <a:latin typeface="Arial"/>
              <a:ea typeface="Arial"/>
              <a:cs typeface="Arial"/>
              <a:sym typeface="Arial"/>
            </a:endParaRPr>
          </a:p>
        </p:txBody>
      </p:sp>
      <p:sp>
        <p:nvSpPr>
          <p:cNvPr id="76" name="75 Llamada rectangular redondeada"/>
          <p:cNvSpPr/>
          <p:nvPr/>
        </p:nvSpPr>
        <p:spPr>
          <a:xfrm>
            <a:off x="7964589" y="1403552"/>
            <a:ext cx="1124239" cy="525474"/>
          </a:xfrm>
          <a:prstGeom prst="wedgeRoundRectCallout">
            <a:avLst>
              <a:gd name="adj1" fmla="val 76223"/>
              <a:gd name="adj2" fmla="val -748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Home de unidad 1</a:t>
            </a:r>
            <a:endParaRPr lang="en-GB" dirty="0"/>
          </a:p>
        </p:txBody>
      </p:sp>
      <p:sp>
        <p:nvSpPr>
          <p:cNvPr id="77" name="76 Llamada rectangular redondeada"/>
          <p:cNvSpPr/>
          <p:nvPr/>
        </p:nvSpPr>
        <p:spPr>
          <a:xfrm>
            <a:off x="9040547" y="2130142"/>
            <a:ext cx="1124239" cy="525474"/>
          </a:xfrm>
          <a:prstGeom prst="wedgeRoundRectCallout">
            <a:avLst>
              <a:gd name="adj1" fmla="val -25089"/>
              <a:gd name="adj2" fmla="val -11433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Roll </a:t>
            </a:r>
            <a:r>
              <a:rPr lang="es-ES" dirty="0" err="1"/>
              <a:t>over</a:t>
            </a:r>
            <a:endParaRPr lang="en-GB" dirty="0"/>
          </a:p>
        </p:txBody>
      </p:sp>
      <p:sp>
        <p:nvSpPr>
          <p:cNvPr id="5" name="4 Rectángulo"/>
          <p:cNvSpPr/>
          <p:nvPr/>
        </p:nvSpPr>
        <p:spPr>
          <a:xfrm>
            <a:off x="2757714" y="2946400"/>
            <a:ext cx="8337591" cy="3628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Video. Módulo 2. Unidad 1. Tema 1. </a:t>
            </a:r>
            <a:endParaRPr lang="en-GB" dirty="0"/>
          </a:p>
        </p:txBody>
      </p:sp>
      <p:sp>
        <p:nvSpPr>
          <p:cNvPr id="78" name="77 Llamada rectangular redondeada"/>
          <p:cNvSpPr/>
          <p:nvPr/>
        </p:nvSpPr>
        <p:spPr>
          <a:xfrm>
            <a:off x="10938559" y="2815907"/>
            <a:ext cx="1124239" cy="525474"/>
          </a:xfrm>
          <a:prstGeom prst="wedgeRoundRectCallout">
            <a:avLst>
              <a:gd name="adj1" fmla="val 14866"/>
              <a:gd name="adj2" fmla="val -25781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 y roll </a:t>
            </a:r>
            <a:r>
              <a:rPr lang="es-ES" dirty="0" err="1"/>
              <a:t>over</a:t>
            </a:r>
            <a:endParaRPr lang="en-GB" dirty="0"/>
          </a:p>
        </p:txBody>
      </p:sp>
      <p:sp>
        <p:nvSpPr>
          <p:cNvPr id="87" name="86 Llamada rectangular redondeada"/>
          <p:cNvSpPr/>
          <p:nvPr/>
        </p:nvSpPr>
        <p:spPr>
          <a:xfrm>
            <a:off x="10074209" y="2553170"/>
            <a:ext cx="1124239" cy="525474"/>
          </a:xfrm>
          <a:prstGeom prst="wedgeRoundRectCallout">
            <a:avLst>
              <a:gd name="adj1" fmla="val 14866"/>
              <a:gd name="adj2" fmla="val -25781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 y roll </a:t>
            </a:r>
            <a:r>
              <a:rPr lang="es-ES" dirty="0" err="1"/>
              <a:t>over</a:t>
            </a:r>
            <a:endParaRPr lang="en-GB" dirty="0"/>
          </a:p>
        </p:txBody>
      </p:sp>
    </p:spTree>
    <p:extLst>
      <p:ext uri="{BB962C8B-B14F-4D97-AF65-F5344CB8AC3E}">
        <p14:creationId xmlns:p14="http://schemas.microsoft.com/office/powerpoint/2010/main" val="30301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81" name="80 Grupo"/>
          <p:cNvGrpSpPr/>
          <p:nvPr/>
        </p:nvGrpSpPr>
        <p:grpSpPr>
          <a:xfrm>
            <a:off x="9217981" y="1268416"/>
            <a:ext cx="2798728" cy="769367"/>
            <a:chOff x="9217981" y="1268416"/>
            <a:chExt cx="2798728" cy="769367"/>
          </a:xfrm>
        </p:grpSpPr>
        <p:grpSp>
          <p:nvGrpSpPr>
            <p:cNvPr id="82" name="Google Shape;380;p21"/>
            <p:cNvGrpSpPr/>
            <p:nvPr/>
          </p:nvGrpSpPr>
          <p:grpSpPr>
            <a:xfrm>
              <a:off x="9217981" y="1268416"/>
              <a:ext cx="1806526" cy="769367"/>
              <a:chOff x="5412208" y="1248638"/>
              <a:chExt cx="1026295" cy="437081"/>
            </a:xfrm>
          </p:grpSpPr>
          <p:sp>
            <p:nvSpPr>
              <p:cNvPr id="84" name="Google Shape;381;p21"/>
              <p:cNvSpPr/>
              <p:nvPr/>
            </p:nvSpPr>
            <p:spPr>
              <a:xfrm>
                <a:off x="5877300" y="1300568"/>
                <a:ext cx="561203"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alphaModFix/>
              </a:blip>
              <a:srcRect/>
              <a:stretch/>
            </p:blipFill>
            <p:spPr>
              <a:xfrm>
                <a:off x="5412208" y="1248638"/>
                <a:ext cx="437081" cy="437081"/>
              </a:xfrm>
              <a:prstGeom prst="rect">
                <a:avLst/>
              </a:prstGeom>
              <a:noFill/>
              <a:ln>
                <a:noFill/>
              </a:ln>
            </p:spPr>
          </p:pic>
        </p:grpSp>
        <p:sp>
          <p:nvSpPr>
            <p:cNvPr id="83" name="Google Shape;382;p21"/>
            <p:cNvSpPr/>
            <p:nvPr/>
          </p:nvSpPr>
          <p:spPr>
            <a:xfrm>
              <a:off x="11095306" y="1368500"/>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2" y="1346090"/>
            <a:ext cx="5950859"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1. Pre-producción o maqueta</a:t>
            </a:r>
            <a:br>
              <a:rPr lang="es-ES" sz="2800" dirty="0"/>
            </a:br>
            <a:r>
              <a:rPr lang="es-ES" sz="2800" dirty="0"/>
              <a:t>Tema 1. Pre-producción</a:t>
            </a:r>
            <a:endParaRPr lang="en-GB" sz="2800" dirty="0"/>
          </a:p>
        </p:txBody>
      </p:sp>
      <p:grpSp>
        <p:nvGrpSpPr>
          <p:cNvPr id="13" name="12 Grupo"/>
          <p:cNvGrpSpPr/>
          <p:nvPr/>
        </p:nvGrpSpPr>
        <p:grpSpPr>
          <a:xfrm>
            <a:off x="11223242" y="3559479"/>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1" y="365760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CO" sz="1100" dirty="0">
                <a:solidFill>
                  <a:srgbClr val="FF0000"/>
                </a:solidFill>
              </a:rPr>
              <a:t>Unidad 1. Pre-producción o maqueta</a:t>
            </a:r>
          </a:p>
          <a:p>
            <a:pPr lvl="0">
              <a:buClr>
                <a:srgbClr val="3F3F3F"/>
              </a:buClr>
              <a:buSzPts val="1100"/>
            </a:pPr>
            <a:r>
              <a:rPr lang="es-CO" sz="1100" i="0" u="none" strike="noStrike" cap="none" dirty="0">
                <a:solidFill>
                  <a:srgbClr val="FF0000"/>
                </a:solidFill>
                <a:sym typeface="Arial"/>
              </a:rPr>
              <a:t>Tema 1. Pre-producción</a:t>
            </a:r>
            <a:endParaRPr lang="es-ES" sz="1100" i="0" u="none" strike="noStrike" cap="none" dirty="0">
              <a:solidFill>
                <a:srgbClr val="FF0000"/>
              </a:solidFill>
              <a:sym typeface="Arial"/>
            </a:endParaRP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Home. Home de unidad 1.</a:t>
            </a:r>
            <a:endParaRPr sz="11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Banner 1. Pre-producción</a:t>
            </a:r>
            <a:endParaRPr dirty="0"/>
          </a:p>
          <a:p>
            <a:pPr marL="0" marR="0" lvl="0" indent="0" algn="l" rtl="0">
              <a:lnSpc>
                <a:spcPct val="100000"/>
              </a:lnSpc>
              <a:spcBef>
                <a:spcPts val="0"/>
              </a:spcBef>
              <a:spcAft>
                <a:spcPts val="0"/>
              </a:spcAft>
              <a:buClr>
                <a:srgbClr val="3F3F3F"/>
              </a:buClr>
              <a:buSzPts val="1100"/>
              <a:buFont typeface="Arial"/>
              <a:buNone/>
            </a:pPr>
            <a:r>
              <a:rPr lang="es-ES" sz="1100" b="0" i="0" u="none" strike="noStrike" cap="none" dirty="0">
                <a:solidFill>
                  <a:srgbClr val="3F3F3F"/>
                </a:solidFill>
                <a:latin typeface="Arial"/>
                <a:ea typeface="Arial"/>
                <a:cs typeface="Arial"/>
                <a:sym typeface="Arial"/>
              </a:rPr>
              <a:t>Banner 2. Actividad de aprendizaje</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El T1 debe estar de un color diferente. </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Vincular las flechas, anterior y posterior.</a:t>
            </a:r>
            <a:endParaRPr dirty="0">
              <a:solidFill>
                <a:srgbClr val="FF0000"/>
              </a:solidFill>
            </a:endParaRPr>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p:txBody>
      </p:sp>
      <p:sp>
        <p:nvSpPr>
          <p:cNvPr id="76" name="75 Llamada rectangular redondeada"/>
          <p:cNvSpPr/>
          <p:nvPr/>
        </p:nvSpPr>
        <p:spPr>
          <a:xfrm>
            <a:off x="7964589" y="1403552"/>
            <a:ext cx="1124239" cy="525474"/>
          </a:xfrm>
          <a:prstGeom prst="wedgeRoundRectCallout">
            <a:avLst>
              <a:gd name="adj1" fmla="val 76223"/>
              <a:gd name="adj2" fmla="val -748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Home de unidad 1</a:t>
            </a:r>
            <a:endParaRPr lang="en-GB" dirty="0"/>
          </a:p>
        </p:txBody>
      </p:sp>
      <p:sp>
        <p:nvSpPr>
          <p:cNvPr id="77" name="76 Llamada rectangular redondeada"/>
          <p:cNvSpPr/>
          <p:nvPr/>
        </p:nvSpPr>
        <p:spPr>
          <a:xfrm>
            <a:off x="9040547" y="2130142"/>
            <a:ext cx="1124239" cy="525474"/>
          </a:xfrm>
          <a:prstGeom prst="wedgeRoundRectCallout">
            <a:avLst>
              <a:gd name="adj1" fmla="val -25089"/>
              <a:gd name="adj2" fmla="val -114332"/>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Roll </a:t>
            </a:r>
            <a:r>
              <a:rPr lang="es-ES" dirty="0" err="1"/>
              <a:t>over</a:t>
            </a:r>
            <a:endParaRPr lang="en-GB" dirty="0"/>
          </a:p>
        </p:txBody>
      </p:sp>
      <p:sp>
        <p:nvSpPr>
          <p:cNvPr id="78" name="77 Llamada rectangular redondeada"/>
          <p:cNvSpPr/>
          <p:nvPr/>
        </p:nvSpPr>
        <p:spPr>
          <a:xfrm>
            <a:off x="10938559" y="2815907"/>
            <a:ext cx="1124239" cy="525474"/>
          </a:xfrm>
          <a:prstGeom prst="wedgeRoundRectCallout">
            <a:avLst>
              <a:gd name="adj1" fmla="val 14866"/>
              <a:gd name="adj2" fmla="val -25781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 y roll </a:t>
            </a:r>
            <a:r>
              <a:rPr lang="es-ES" dirty="0" err="1"/>
              <a:t>over</a:t>
            </a:r>
            <a:endParaRPr lang="en-GB" dirty="0"/>
          </a:p>
        </p:txBody>
      </p:sp>
      <p:sp>
        <p:nvSpPr>
          <p:cNvPr id="87" name="86 Llamada rectangular redondeada"/>
          <p:cNvSpPr/>
          <p:nvPr/>
        </p:nvSpPr>
        <p:spPr>
          <a:xfrm>
            <a:off x="10074209" y="2553170"/>
            <a:ext cx="1124239" cy="525474"/>
          </a:xfrm>
          <a:prstGeom prst="wedgeRoundRectCallout">
            <a:avLst>
              <a:gd name="adj1" fmla="val 14866"/>
              <a:gd name="adj2" fmla="val -25781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Vínculo y roll </a:t>
            </a:r>
            <a:r>
              <a:rPr lang="es-ES" dirty="0" err="1"/>
              <a:t>over</a:t>
            </a:r>
            <a:endParaRPr lang="en-GB" dirty="0"/>
          </a:p>
        </p:txBody>
      </p:sp>
      <p:sp>
        <p:nvSpPr>
          <p:cNvPr id="3" name="2 Rectángulo"/>
          <p:cNvSpPr/>
          <p:nvPr/>
        </p:nvSpPr>
        <p:spPr>
          <a:xfrm>
            <a:off x="4152494" y="3114331"/>
            <a:ext cx="6808542" cy="1815882"/>
          </a:xfrm>
          <a:prstGeom prst="rect">
            <a:avLst/>
          </a:prstGeom>
        </p:spPr>
        <p:txBody>
          <a:bodyPr wrap="square">
            <a:spAutoFit/>
          </a:bodyPr>
          <a:lstStyle/>
          <a:p>
            <a:r>
              <a:rPr lang="es-ES" dirty="0"/>
              <a:t>Luego de haber terminado de componer la idea principal de la canción, el siguiente paso es planear la producción y organizar los arreglos musicales. </a:t>
            </a:r>
          </a:p>
          <a:p>
            <a:endParaRPr lang="es-ES" dirty="0"/>
          </a:p>
          <a:p>
            <a:r>
              <a:rPr lang="es-ES" dirty="0"/>
              <a:t>No es necesario contar con la composición completa, es decir, con todas las partes, sus respectivas melodías y la letra definitiva. </a:t>
            </a:r>
          </a:p>
          <a:p>
            <a:endParaRPr lang="es-ES" dirty="0"/>
          </a:p>
          <a:p>
            <a:r>
              <a:rPr lang="es-ES" dirty="0"/>
              <a:t>Como verán en el ejemplo que se realizará en esta unidad, la canción no está finalizada, sin embargo, se procedió a realizar la maqueta. </a:t>
            </a:r>
          </a:p>
        </p:txBody>
      </p:sp>
      <p:sp>
        <p:nvSpPr>
          <p:cNvPr id="24" name="23 Rectángulo"/>
          <p:cNvSpPr/>
          <p:nvPr/>
        </p:nvSpPr>
        <p:spPr>
          <a:xfrm>
            <a:off x="-2" y="2115437"/>
            <a:ext cx="8260038" cy="7004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Tema 1. Pre-producción</a:t>
            </a:r>
            <a:endParaRPr lang="en-GB" sz="2800" b="1" dirty="0"/>
          </a:p>
        </p:txBody>
      </p:sp>
      <p:pic>
        <p:nvPicPr>
          <p:cNvPr id="26" name="Picture 2" descr="Image result for musical notes vector"/>
          <p:cNvPicPr>
            <a:picLocks noChangeAspect="1" noChangeArrowheads="1"/>
          </p:cNvPicPr>
          <p:nvPr/>
        </p:nvPicPr>
        <p:blipFill rotWithShape="1">
          <a:blip r:embed="rId5">
            <a:extLst>
              <a:ext uri="{28A0092B-C50C-407E-A947-70E740481C1C}">
                <a14:useLocalDpi xmlns:a14="http://schemas.microsoft.com/office/drawing/2010/main" val="0"/>
              </a:ext>
            </a:extLst>
          </a:blip>
          <a:srcRect l="37692" r="35361" b="68602"/>
          <a:stretch/>
        </p:blipFill>
        <p:spPr bwMode="auto">
          <a:xfrm>
            <a:off x="1088571" y="2988451"/>
            <a:ext cx="3041446" cy="333117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805714" y="5088674"/>
            <a:ext cx="6386285" cy="6640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b="1" dirty="0">
                <a:solidFill>
                  <a:schemeClr val="tx1">
                    <a:lumMod val="75000"/>
                    <a:lumOff val="25000"/>
                  </a:schemeClr>
                </a:solidFill>
              </a:rPr>
              <a:t>¿Por qué entonces realizar una maqueta de una canción no terminada?</a:t>
            </a:r>
            <a:r>
              <a:rPr lang="es-ES" dirty="0">
                <a:solidFill>
                  <a:schemeClr val="tx1">
                    <a:lumMod val="75000"/>
                    <a:lumOff val="25000"/>
                  </a:schemeClr>
                </a:solidFill>
              </a:rPr>
              <a:t> </a:t>
            </a:r>
            <a:endParaRPr lang="en-GB" dirty="0">
              <a:solidFill>
                <a:schemeClr val="tx1">
                  <a:lumMod val="75000"/>
                  <a:lumOff val="25000"/>
                </a:schemeClr>
              </a:solidFill>
            </a:endParaRPr>
          </a:p>
        </p:txBody>
      </p:sp>
      <p:sp>
        <p:nvSpPr>
          <p:cNvPr id="6" name="5 Rectángulo"/>
          <p:cNvSpPr/>
          <p:nvPr/>
        </p:nvSpPr>
        <p:spPr>
          <a:xfrm>
            <a:off x="6510362" y="5898363"/>
            <a:ext cx="5415237" cy="523220"/>
          </a:xfrm>
          <a:prstGeom prst="rect">
            <a:avLst/>
          </a:prstGeom>
        </p:spPr>
        <p:txBody>
          <a:bodyPr wrap="square">
            <a:spAutoFit/>
          </a:bodyPr>
          <a:lstStyle/>
          <a:p>
            <a:pPr algn="r"/>
            <a:r>
              <a:rPr lang="es-ES" dirty="0">
                <a:solidFill>
                  <a:schemeClr val="tx1">
                    <a:lumMod val="75000"/>
                    <a:lumOff val="25000"/>
                  </a:schemeClr>
                </a:solidFill>
              </a:rPr>
              <a:t> En este caso contamos con dos estrofas y dos coros. Nos hace falta: el puente (que es la parte adicional) y la letra definitiva. </a:t>
            </a:r>
            <a:endParaRPr lang="en-GB" dirty="0">
              <a:solidFill>
                <a:schemeClr val="tx1">
                  <a:lumMod val="75000"/>
                  <a:lumOff val="25000"/>
                </a:schemeClr>
              </a:solidFill>
            </a:endParaRPr>
          </a:p>
        </p:txBody>
      </p:sp>
    </p:spTree>
    <p:extLst>
      <p:ext uri="{BB962C8B-B14F-4D97-AF65-F5344CB8AC3E}">
        <p14:creationId xmlns:p14="http://schemas.microsoft.com/office/powerpoint/2010/main" val="208664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81" name="80 Grupo"/>
          <p:cNvGrpSpPr/>
          <p:nvPr/>
        </p:nvGrpSpPr>
        <p:grpSpPr>
          <a:xfrm>
            <a:off x="9217981" y="1268416"/>
            <a:ext cx="2798728" cy="769367"/>
            <a:chOff x="9217981" y="1268416"/>
            <a:chExt cx="2798728" cy="769367"/>
          </a:xfrm>
        </p:grpSpPr>
        <p:grpSp>
          <p:nvGrpSpPr>
            <p:cNvPr id="82" name="Google Shape;380;p21"/>
            <p:cNvGrpSpPr/>
            <p:nvPr/>
          </p:nvGrpSpPr>
          <p:grpSpPr>
            <a:xfrm>
              <a:off x="9217981" y="1268416"/>
              <a:ext cx="1806526" cy="769367"/>
              <a:chOff x="5412208" y="1248638"/>
              <a:chExt cx="1026295" cy="437081"/>
            </a:xfrm>
          </p:grpSpPr>
          <p:sp>
            <p:nvSpPr>
              <p:cNvPr id="84" name="Google Shape;381;p21"/>
              <p:cNvSpPr/>
              <p:nvPr/>
            </p:nvSpPr>
            <p:spPr>
              <a:xfrm>
                <a:off x="5877300" y="1300568"/>
                <a:ext cx="561203" cy="323366"/>
              </a:xfrm>
              <a:prstGeom prst="rect">
                <a:avLst/>
              </a:prstGeom>
              <a:solidFill>
                <a:srgbClr val="59D703"/>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Tema 1</a:t>
                </a:r>
                <a:endParaRPr sz="1000" dirty="0">
                  <a:solidFill>
                    <a:schemeClr val="lt1"/>
                  </a:solidFill>
                </a:endParaRPr>
              </a:p>
            </p:txBody>
          </p:sp>
          <p:pic>
            <p:nvPicPr>
              <p:cNvPr id="86" name="Google Shape;383;p21" descr="Image result for Home Png icon"/>
              <p:cNvPicPr preferRelativeResize="0"/>
              <p:nvPr/>
            </p:nvPicPr>
            <p:blipFill rotWithShape="1">
              <a:blip r:embed="rId3">
                <a:alphaModFix/>
              </a:blip>
              <a:srcRect/>
              <a:stretch/>
            </p:blipFill>
            <p:spPr>
              <a:xfrm>
                <a:off x="5412208" y="1248638"/>
                <a:ext cx="437081" cy="437081"/>
              </a:xfrm>
              <a:prstGeom prst="rect">
                <a:avLst/>
              </a:prstGeom>
              <a:noFill/>
              <a:ln>
                <a:noFill/>
              </a:ln>
            </p:spPr>
          </p:pic>
        </p:grpSp>
        <p:sp>
          <p:nvSpPr>
            <p:cNvPr id="83" name="Google Shape;382;p21"/>
            <p:cNvSpPr/>
            <p:nvPr/>
          </p:nvSpPr>
          <p:spPr>
            <a:xfrm>
              <a:off x="11095306" y="1368500"/>
              <a:ext cx="921403" cy="569201"/>
            </a:xfrm>
            <a:prstGeom prst="rect">
              <a:avLst/>
            </a:prstGeom>
            <a:solidFill>
              <a:schemeClr val="bg2"/>
            </a:solidFill>
            <a:ln>
              <a:noFill/>
            </a:ln>
          </p:spPr>
          <p:txBody>
            <a:bodyPr spcFirstLastPara="1" wrap="square" lIns="91425" tIns="45700" rIns="91425" bIns="45700" anchor="ctr" anchorCtr="0">
              <a:noAutofit/>
            </a:bodyPr>
            <a:lstStyle/>
            <a:p>
              <a:pPr algn="ctr">
                <a:buClr>
                  <a:schemeClr val="lt1"/>
                </a:buClr>
                <a:buSzPts val="1000"/>
                <a:buFont typeface="Arial"/>
              </a:pPr>
              <a:r>
                <a:rPr lang="es-ES" sz="1000" dirty="0">
                  <a:solidFill>
                    <a:schemeClr val="lt1"/>
                  </a:solidFill>
                </a:rPr>
                <a:t>Actividad aprendizaje</a:t>
              </a:r>
              <a:endParaRPr sz="1000" dirty="0">
                <a:solidFill>
                  <a:schemeClr val="lt1"/>
                </a:solidFill>
              </a:endParaRPr>
            </a:p>
          </p:txBody>
        </p:sp>
      </p:grpSp>
      <p:sp>
        <p:nvSpPr>
          <p:cNvPr id="2056" name="2055 Rectángulo"/>
          <p:cNvSpPr/>
          <p:nvPr/>
        </p:nvSpPr>
        <p:spPr>
          <a:xfrm>
            <a:off x="-2" y="1346090"/>
            <a:ext cx="9114973" cy="661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Cabezote </a:t>
            </a:r>
            <a:endParaRPr lang="en-GB" dirty="0"/>
          </a:p>
        </p:txBody>
      </p:sp>
      <p:sp>
        <p:nvSpPr>
          <p:cNvPr id="172" name="AutoShape 20" descr="Image result for vector computador son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3 Título"/>
          <p:cNvSpPr>
            <a:spLocks noGrp="1"/>
          </p:cNvSpPr>
          <p:nvPr>
            <p:ph type="title"/>
          </p:nvPr>
        </p:nvSpPr>
        <p:spPr>
          <a:xfrm>
            <a:off x="1396089" y="323999"/>
            <a:ext cx="8730550" cy="995915"/>
          </a:xfrm>
        </p:spPr>
        <p:txBody>
          <a:bodyPr/>
          <a:lstStyle/>
          <a:p>
            <a:r>
              <a:rPr lang="es-ES" sz="2800" dirty="0"/>
              <a:t>Unidad 1. Pre-producción o maqueta</a:t>
            </a:r>
            <a:br>
              <a:rPr lang="es-ES" sz="2800" dirty="0"/>
            </a:br>
            <a:r>
              <a:rPr lang="es-ES" sz="2800" dirty="0"/>
              <a:t>Tema 1. Pre-producción</a:t>
            </a:r>
            <a:endParaRPr lang="en-GB" sz="2800" dirty="0"/>
          </a:p>
        </p:txBody>
      </p:sp>
      <p:grpSp>
        <p:nvGrpSpPr>
          <p:cNvPr id="13" name="12 Grupo"/>
          <p:cNvGrpSpPr/>
          <p:nvPr/>
        </p:nvGrpSpPr>
        <p:grpSpPr>
          <a:xfrm>
            <a:off x="11223242" y="3559479"/>
            <a:ext cx="839556" cy="794265"/>
            <a:chOff x="10839992" y="3657601"/>
            <a:chExt cx="1229194" cy="1162883"/>
          </a:xfrm>
        </p:grpSpPr>
        <p:sp>
          <p:nvSpPr>
            <p:cNvPr id="10" name="9 Elipse"/>
            <p:cNvSpPr/>
            <p:nvPr/>
          </p:nvSpPr>
          <p:spPr>
            <a:xfrm>
              <a:off x="10839992" y="3657601"/>
              <a:ext cx="1229194" cy="1162883"/>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1"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l="62771" b="50000"/>
            <a:stretch/>
          </p:blipFill>
          <p:spPr bwMode="auto">
            <a:xfrm>
              <a:off x="11144707" y="3851743"/>
              <a:ext cx="812042" cy="7143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10 Grupo"/>
          <p:cNvGrpSpPr/>
          <p:nvPr/>
        </p:nvGrpSpPr>
        <p:grpSpPr>
          <a:xfrm>
            <a:off x="-1" y="3657601"/>
            <a:ext cx="779275" cy="737236"/>
            <a:chOff x="0" y="4083246"/>
            <a:chExt cx="779275" cy="737236"/>
          </a:xfrm>
        </p:grpSpPr>
        <p:sp>
          <p:nvSpPr>
            <p:cNvPr id="29" name="28 Elipse"/>
            <p:cNvSpPr/>
            <p:nvPr/>
          </p:nvSpPr>
          <p:spPr>
            <a:xfrm rot="10800000">
              <a:off x="0" y="4083246"/>
              <a:ext cx="779275" cy="737236"/>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3" name="Picture 4" descr="Image result for play pause record buttons"/>
            <p:cNvPicPr>
              <a:picLocks noChangeAspect="1" noChangeArrowheads="1"/>
            </p:cNvPicPr>
            <p:nvPr/>
          </p:nvPicPr>
          <p:blipFill rotWithShape="1">
            <a:blip r:embed="rId4">
              <a:biLevel thresh="25000"/>
              <a:extLst>
                <a:ext uri="{28A0092B-C50C-407E-A947-70E740481C1C}">
                  <a14:useLocalDpi xmlns:a14="http://schemas.microsoft.com/office/drawing/2010/main" val="0"/>
                </a:ext>
              </a:extLst>
            </a:blip>
            <a:srcRect t="1907" r="62771" b="48093"/>
            <a:stretch/>
          </p:blipFill>
          <p:spPr bwMode="auto">
            <a:xfrm>
              <a:off x="80549" y="4204760"/>
              <a:ext cx="514812" cy="452894"/>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Google Shape;376;p21"/>
          <p:cNvSpPr/>
          <p:nvPr/>
        </p:nvSpPr>
        <p:spPr>
          <a:xfrm>
            <a:off x="12191999" y="275948"/>
            <a:ext cx="2273261" cy="6567062"/>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Cabezote del curso. </a:t>
            </a:r>
          </a:p>
          <a:p>
            <a:pPr lvl="0">
              <a:buClr>
                <a:srgbClr val="3F3F3F"/>
              </a:buClr>
              <a:buSzPts val="1100"/>
            </a:pPr>
            <a:r>
              <a:rPr lang="es-CO" sz="1100" dirty="0">
                <a:solidFill>
                  <a:srgbClr val="FF0000"/>
                </a:solidFill>
              </a:rPr>
              <a:t>Unidad 1. Pre-producción o maqueta</a:t>
            </a:r>
          </a:p>
          <a:p>
            <a:pPr lvl="0">
              <a:buClr>
                <a:srgbClr val="3F3F3F"/>
              </a:buClr>
              <a:buSzPts val="1100"/>
            </a:pPr>
            <a:r>
              <a:rPr lang="es-CO" sz="1100" i="0" u="none" strike="noStrike" cap="none" dirty="0">
                <a:solidFill>
                  <a:srgbClr val="FF0000"/>
                </a:solidFill>
                <a:sym typeface="Arial"/>
              </a:rPr>
              <a:t>Tema 1. Pre-producción</a:t>
            </a:r>
            <a:endParaRPr lang="es-ES" sz="1100" i="0" u="none" strike="noStrike" cap="none" dirty="0">
              <a:solidFill>
                <a:srgbClr val="FF0000"/>
              </a:solidFill>
              <a:sym typeface="Arial"/>
            </a:endParaRPr>
          </a:p>
          <a:p>
            <a:pPr marL="0" marR="0" lvl="0" indent="0" algn="l" rtl="0">
              <a:lnSpc>
                <a:spcPct val="100000"/>
              </a:lnSpc>
              <a:spcBef>
                <a:spcPts val="0"/>
              </a:spcBef>
              <a:spcAft>
                <a:spcPts val="0"/>
              </a:spcAft>
              <a:buClr>
                <a:srgbClr val="3F3F3F"/>
              </a:buClr>
              <a:buSzPts val="1100"/>
              <a:buFont typeface="Arial"/>
              <a:buNone/>
            </a:pPr>
            <a:endParaRPr lang="es-ES" sz="1100" b="1" dirty="0">
              <a:solidFill>
                <a:srgbClr val="3F3F3F"/>
              </a:solidFill>
            </a:endParaRPr>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Menú de navegación. </a:t>
            </a:r>
            <a:endParaRPr dirty="0"/>
          </a:p>
          <a:p>
            <a:pPr marL="0" marR="0" lvl="0" indent="0" algn="l" rtl="0">
              <a:lnSpc>
                <a:spcPct val="100000"/>
              </a:lnSpc>
              <a:spcBef>
                <a:spcPts val="0"/>
              </a:spcBef>
              <a:spcAft>
                <a:spcPts val="0"/>
              </a:spcAft>
              <a:buClr>
                <a:srgbClr val="3F3F3F"/>
              </a:buClr>
              <a:buSzPts val="1100"/>
              <a:buFont typeface="Arial"/>
              <a:buNone/>
            </a:pPr>
            <a:r>
              <a:rPr lang="es-ES" sz="1100" b="1" i="0" u="none" strike="noStrike" cap="none" dirty="0">
                <a:solidFill>
                  <a:srgbClr val="3F3F3F"/>
                </a:solidFill>
                <a:latin typeface="Arial"/>
                <a:ea typeface="Arial"/>
                <a:cs typeface="Arial"/>
                <a:sym typeface="Arial"/>
              </a:rPr>
              <a:t>Roll </a:t>
            </a:r>
            <a:r>
              <a:rPr lang="es-ES" sz="1100" b="1" i="0" u="none" strike="noStrike" cap="none" dirty="0" err="1">
                <a:solidFill>
                  <a:srgbClr val="3F3F3F"/>
                </a:solidFill>
                <a:latin typeface="Arial"/>
                <a:ea typeface="Arial"/>
                <a:cs typeface="Arial"/>
                <a:sym typeface="Arial"/>
              </a:rPr>
              <a:t>over</a:t>
            </a:r>
            <a:r>
              <a:rPr lang="es-ES" sz="1100" b="1" i="0" u="none" strike="noStrike" cap="none" dirty="0">
                <a:solidFill>
                  <a:srgbClr val="3F3F3F"/>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1100"/>
              <a:buFont typeface="Arial"/>
              <a:buNone/>
            </a:pPr>
            <a:endParaRPr lang="es-ES" sz="1100" b="1" i="0" u="none" strike="noStrike" cap="none" dirty="0">
              <a:solidFill>
                <a:srgbClr val="3F3F3F"/>
              </a:solidFill>
              <a:latin typeface="Arial"/>
              <a:ea typeface="Arial"/>
              <a:cs typeface="Arial"/>
              <a:sym typeface="Arial"/>
            </a:endParaRPr>
          </a:p>
          <a:p>
            <a:pPr lvl="0">
              <a:buClr>
                <a:srgbClr val="3F3F3F"/>
              </a:buClr>
              <a:buSzPts val="1100"/>
            </a:pPr>
            <a:r>
              <a:rPr lang="es-ES" sz="1100" dirty="0">
                <a:solidFill>
                  <a:srgbClr val="3F3F3F"/>
                </a:solidFill>
              </a:rPr>
              <a:t>Home. Home de unidad 1.</a:t>
            </a:r>
          </a:p>
          <a:p>
            <a:pPr lvl="0">
              <a:buClr>
                <a:srgbClr val="3F3F3F"/>
              </a:buClr>
              <a:buSzPts val="1100"/>
            </a:pPr>
            <a:r>
              <a:rPr lang="es-ES" sz="1100" dirty="0">
                <a:solidFill>
                  <a:srgbClr val="3F3F3F"/>
                </a:solidFill>
              </a:rPr>
              <a:t>Banner 1. Pre-producción</a:t>
            </a:r>
            <a:endParaRPr lang="es-ES" sz="1100" dirty="0"/>
          </a:p>
          <a:p>
            <a:pPr lvl="0">
              <a:buClr>
                <a:srgbClr val="3F3F3F"/>
              </a:buClr>
              <a:buSzPts val="1100"/>
            </a:pPr>
            <a:r>
              <a:rPr lang="es-ES" sz="1100" dirty="0">
                <a:solidFill>
                  <a:srgbClr val="3F3F3F"/>
                </a:solidFill>
              </a:rPr>
              <a:t>Banner 2. Actividad de aprendizaje</a:t>
            </a: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La información de los POP UP se encuentra en el siguiente </a:t>
            </a:r>
            <a:r>
              <a:rPr lang="es-ES" sz="1100" dirty="0" err="1">
                <a:solidFill>
                  <a:srgbClr val="FF0000"/>
                </a:solidFill>
              </a:rPr>
              <a:t>slide</a:t>
            </a: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err="1">
                <a:solidFill>
                  <a:srgbClr val="FF0000"/>
                </a:solidFill>
              </a:rPr>
              <a:t>Genially</a:t>
            </a:r>
            <a:r>
              <a:rPr lang="es-ES" sz="1100" dirty="0">
                <a:solidFill>
                  <a:srgbClr val="FF0000"/>
                </a:solidFill>
              </a:rPr>
              <a:t> tiene un recurso que puede usarse porque es similar a este.</a:t>
            </a:r>
          </a:p>
          <a:p>
            <a:pPr marL="0" marR="0" lvl="0" indent="0" algn="l" rtl="0">
              <a:lnSpc>
                <a:spcPct val="100000"/>
              </a:lnSpc>
              <a:spcBef>
                <a:spcPts val="0"/>
              </a:spcBef>
              <a:spcAft>
                <a:spcPts val="0"/>
              </a:spcAft>
              <a:buClr>
                <a:srgbClr val="3F3F3F"/>
              </a:buClr>
              <a:buSzPts val="1100"/>
              <a:buFont typeface="Arial"/>
              <a:buNone/>
            </a:pPr>
            <a:endParaRPr lang="es-ES" sz="1100" dirty="0">
              <a:solidFill>
                <a:srgbClr val="FF0000"/>
              </a:solidFill>
            </a:endParaRPr>
          </a:p>
          <a:p>
            <a:pPr marL="0" marR="0" lvl="0" indent="0" algn="l" rtl="0">
              <a:lnSpc>
                <a:spcPct val="100000"/>
              </a:lnSpc>
              <a:spcBef>
                <a:spcPts val="0"/>
              </a:spcBef>
              <a:spcAft>
                <a:spcPts val="0"/>
              </a:spcAft>
              <a:buClr>
                <a:srgbClr val="3F3F3F"/>
              </a:buClr>
              <a:buSzPts val="1100"/>
              <a:buFont typeface="Arial"/>
              <a:buNone/>
            </a:pPr>
            <a:r>
              <a:rPr lang="es-ES" sz="1100" dirty="0">
                <a:solidFill>
                  <a:srgbClr val="FF0000"/>
                </a:solidFill>
              </a:rPr>
              <a:t>Se puede jugar con el fondo, como si fueran ondas de reproducción del sonido. </a:t>
            </a:r>
            <a:endParaRPr lang="es-ES" sz="1100" dirty="0">
              <a:solidFill>
                <a:srgbClr val="3F3F3F"/>
              </a:solidFill>
            </a:endParaRPr>
          </a:p>
        </p:txBody>
      </p:sp>
      <p:graphicFrame>
        <p:nvGraphicFramePr>
          <p:cNvPr id="26" name="25 Diagrama"/>
          <p:cNvGraphicFramePr/>
          <p:nvPr>
            <p:extLst>
              <p:ext uri="{D42A27DB-BD31-4B8C-83A1-F6EECF244321}">
                <p14:modId xmlns:p14="http://schemas.microsoft.com/office/powerpoint/2010/main" val="1598375100"/>
              </p:ext>
            </p:extLst>
          </p:nvPr>
        </p:nvGraphicFramePr>
        <p:xfrm>
          <a:off x="3303366" y="2023555"/>
          <a:ext cx="8128000" cy="47425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4 CuadroTexto"/>
          <p:cNvSpPr txBox="1"/>
          <p:nvPr/>
        </p:nvSpPr>
        <p:spPr>
          <a:xfrm>
            <a:off x="460374" y="2369740"/>
            <a:ext cx="4097109" cy="830997"/>
          </a:xfrm>
          <a:prstGeom prst="rect">
            <a:avLst/>
          </a:prstGeom>
          <a:noFill/>
        </p:spPr>
        <p:txBody>
          <a:bodyPr wrap="square" rtlCol="0">
            <a:spAutoFit/>
          </a:bodyPr>
          <a:lstStyle/>
          <a:p>
            <a:r>
              <a:rPr lang="es-ES" sz="2400" b="1" dirty="0"/>
              <a:t>Ciclo </a:t>
            </a:r>
          </a:p>
          <a:p>
            <a:r>
              <a:rPr lang="es-ES" sz="2400" b="1" dirty="0"/>
              <a:t>pre-producción o maqueta</a:t>
            </a:r>
            <a:endParaRPr lang="en-GB" sz="2400" b="1" dirty="0"/>
          </a:p>
        </p:txBody>
      </p:sp>
      <p:sp>
        <p:nvSpPr>
          <p:cNvPr id="6" name="5 Elipse"/>
          <p:cNvSpPr/>
          <p:nvPr/>
        </p:nvSpPr>
        <p:spPr>
          <a:xfrm>
            <a:off x="7126512" y="5965371"/>
            <a:ext cx="420916" cy="4644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a:t>
            </a:r>
            <a:endParaRPr lang="en-GB" sz="2400" dirty="0"/>
          </a:p>
        </p:txBody>
      </p:sp>
      <p:sp>
        <p:nvSpPr>
          <p:cNvPr id="30" name="29 Elipse"/>
          <p:cNvSpPr/>
          <p:nvPr/>
        </p:nvSpPr>
        <p:spPr>
          <a:xfrm>
            <a:off x="7917541" y="4431122"/>
            <a:ext cx="420916" cy="4644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a:t>
            </a:r>
            <a:endParaRPr lang="en-GB" sz="2400" dirty="0"/>
          </a:p>
        </p:txBody>
      </p:sp>
      <p:sp>
        <p:nvSpPr>
          <p:cNvPr id="31" name="30 Elipse"/>
          <p:cNvSpPr/>
          <p:nvPr/>
        </p:nvSpPr>
        <p:spPr>
          <a:xfrm>
            <a:off x="7917541" y="3392997"/>
            <a:ext cx="420916" cy="4644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a:t>
            </a:r>
            <a:endParaRPr lang="en-GB" sz="2400" dirty="0"/>
          </a:p>
        </p:txBody>
      </p:sp>
      <p:sp>
        <p:nvSpPr>
          <p:cNvPr id="32" name="31 Elipse"/>
          <p:cNvSpPr/>
          <p:nvPr/>
        </p:nvSpPr>
        <p:spPr>
          <a:xfrm>
            <a:off x="7917541" y="2369740"/>
            <a:ext cx="420916" cy="46445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a:t>
            </a:r>
            <a:endParaRPr lang="en-GB" sz="2400" dirty="0"/>
          </a:p>
        </p:txBody>
      </p:sp>
      <p:sp>
        <p:nvSpPr>
          <p:cNvPr id="34" name="33 Llamada rectangular redondeada"/>
          <p:cNvSpPr/>
          <p:nvPr/>
        </p:nvSpPr>
        <p:spPr>
          <a:xfrm>
            <a:off x="5642304" y="6007540"/>
            <a:ext cx="1124239" cy="525474"/>
          </a:xfrm>
          <a:prstGeom prst="wedgeRoundRectCallout">
            <a:avLst>
              <a:gd name="adj1" fmla="val 76223"/>
              <a:gd name="adj2" fmla="val -748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 UP 1</a:t>
            </a:r>
            <a:endParaRPr lang="en-GB" dirty="0"/>
          </a:p>
        </p:txBody>
      </p:sp>
      <p:sp>
        <p:nvSpPr>
          <p:cNvPr id="35" name="34 Llamada rectangular redondeada"/>
          <p:cNvSpPr/>
          <p:nvPr/>
        </p:nvSpPr>
        <p:spPr>
          <a:xfrm>
            <a:off x="8478426" y="4431122"/>
            <a:ext cx="1124239" cy="525474"/>
          </a:xfrm>
          <a:prstGeom prst="wedgeRoundRectCallout">
            <a:avLst>
              <a:gd name="adj1" fmla="val -63208"/>
              <a:gd name="adj2" fmla="val 3567"/>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 UP 2</a:t>
            </a:r>
            <a:endParaRPr lang="en-GB" dirty="0"/>
          </a:p>
        </p:txBody>
      </p:sp>
      <p:sp>
        <p:nvSpPr>
          <p:cNvPr id="36" name="35 Llamada rectangular redondeada"/>
          <p:cNvSpPr/>
          <p:nvPr/>
        </p:nvSpPr>
        <p:spPr>
          <a:xfrm>
            <a:off x="8552851" y="3362489"/>
            <a:ext cx="1124239" cy="525474"/>
          </a:xfrm>
          <a:prstGeom prst="wedgeRoundRectCallout">
            <a:avLst>
              <a:gd name="adj1" fmla="val -63208"/>
              <a:gd name="adj2" fmla="val 3567"/>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 UP 3</a:t>
            </a:r>
            <a:endParaRPr lang="en-GB" dirty="0"/>
          </a:p>
        </p:txBody>
      </p:sp>
      <p:sp>
        <p:nvSpPr>
          <p:cNvPr id="37" name="36 Llamada rectangular redondeada"/>
          <p:cNvSpPr/>
          <p:nvPr/>
        </p:nvSpPr>
        <p:spPr>
          <a:xfrm>
            <a:off x="8552851" y="2299601"/>
            <a:ext cx="1124239" cy="525474"/>
          </a:xfrm>
          <a:prstGeom prst="wedgeRoundRectCallout">
            <a:avLst>
              <a:gd name="adj1" fmla="val -63208"/>
              <a:gd name="adj2" fmla="val 3567"/>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 UP 4</a:t>
            </a:r>
            <a:endParaRPr lang="en-GB" dirty="0"/>
          </a:p>
        </p:txBody>
      </p:sp>
      <p:sp>
        <p:nvSpPr>
          <p:cNvPr id="17" name="16 CuadroTexto"/>
          <p:cNvSpPr txBox="1"/>
          <p:nvPr/>
        </p:nvSpPr>
        <p:spPr>
          <a:xfrm>
            <a:off x="2278741" y="3368234"/>
            <a:ext cx="2046515" cy="738664"/>
          </a:xfrm>
          <a:prstGeom prst="rect">
            <a:avLst/>
          </a:prstGeom>
          <a:noFill/>
        </p:spPr>
        <p:txBody>
          <a:bodyPr wrap="square" rtlCol="0">
            <a:spAutoFit/>
          </a:bodyPr>
          <a:lstStyle/>
          <a:p>
            <a:r>
              <a:rPr lang="es-ES" dirty="0"/>
              <a:t>Haga clic en el (+) para encontrar información respecto a esta etapa</a:t>
            </a:r>
            <a:endParaRPr lang="en-GB" dirty="0"/>
          </a:p>
        </p:txBody>
      </p:sp>
    </p:spTree>
    <p:extLst>
      <p:ext uri="{BB962C8B-B14F-4D97-AF65-F5344CB8AC3E}">
        <p14:creationId xmlns:p14="http://schemas.microsoft.com/office/powerpoint/2010/main" val="3993844735"/>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F55E64F80EFC849AEEB2A8B5F160CD5" ma:contentTypeVersion="24" ma:contentTypeDescription="Crear nuevo documento." ma:contentTypeScope="" ma:versionID="9438101a23731f8928a6c2ac43dd525b">
  <xsd:schema xmlns:xsd="http://www.w3.org/2001/XMLSchema" xmlns:xs="http://www.w3.org/2001/XMLSchema" xmlns:p="http://schemas.microsoft.com/office/2006/metadata/properties" xmlns:ns1="4e763a2e-39b8-4f90-88c5-ee3933be9094" xmlns:ns3="2488d886-132a-40f9-8b41-aad569bef3aa" xmlns:ns4="e62e2dd9-6f56-496f-8db1-04b2587c65a0" xmlns:ns5="5eacc250-3c3b-41c1-91ff-120ce2e95ac3" targetNamespace="http://schemas.microsoft.com/office/2006/metadata/properties" ma:root="true" ma:fieldsID="bf3d7c7fbbfe78f76c6f733a88df8751" ns1:_="" ns3:_="" ns4:_="" ns5:_="">
    <xsd:import namespace="4e763a2e-39b8-4f90-88c5-ee3933be9094"/>
    <xsd:import namespace="2488d886-132a-40f9-8b41-aad569bef3aa"/>
    <xsd:import namespace="e62e2dd9-6f56-496f-8db1-04b2587c65a0"/>
    <xsd:import namespace="5eacc250-3c3b-41c1-91ff-120ce2e95ac3"/>
    <xsd:element name="properties">
      <xsd:complexType>
        <xsd:sequence>
          <xsd:element name="documentManagement">
            <xsd:complexType>
              <xsd:all>
                <xsd:element ref="ns1:Estado" minOccurs="0"/>
                <xsd:element ref="ns1:Tipo_x0020_de_x0020_programa" minOccurs="0"/>
                <xsd:element ref="ns1:Modalidad" minOccurs="0"/>
                <xsd:element ref="ns3:Clase_x0020_de_x0020_programa" minOccurs="0"/>
                <xsd:element ref="ns3:Nombre_x0020_Empresa" minOccurs="0"/>
                <xsd:element ref="ns1:Lugar" minOccurs="0"/>
                <xsd:element ref="ns1:Facturaci_x00f3_n" minOccurs="0"/>
                <xsd:element ref="ns1:A_x00f1_o" minOccurs="0"/>
                <xsd:element ref="ns4:SharedWithUsers" minOccurs="0"/>
                <xsd:element ref="ns4:SharedWithDetails" minOccurs="0"/>
                <xsd:element ref="ns5:N_x00b0__x0020_ID" minOccurs="0"/>
                <xsd:element ref="ns5:Departamento" minOccurs="0"/>
                <xsd:element ref="ns5:N_x00b0__x0020_ID_x0020_Oportunidad" minOccurs="0"/>
                <xsd:element ref="ns5:MediaServiceMetadata" minOccurs="0"/>
                <xsd:element ref="ns5:MediaServiceFastMetadata" minOccurs="0"/>
                <xsd:element ref="ns5:MediaServiceAutoTags" minOccurs="0"/>
                <xsd:element ref="ns5:MediaServiceOCR" minOccurs="0"/>
                <xsd:element ref="ns5:MediaServiceEventHashCode" minOccurs="0"/>
                <xsd:element ref="ns5:MediaServiceGenerationTime" minOccurs="0"/>
                <xsd:element ref="ns5:MediaServiceDateTaken" minOccurs="0"/>
                <xsd:element ref="ns5:MediaServiceLocation" minOccurs="0"/>
                <xsd:element ref="ns5:_Flow_SignoffStatus"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63a2e-39b8-4f90-88c5-ee3933be9094" elementFormDefault="qualified">
    <xsd:import namespace="http://schemas.microsoft.com/office/2006/documentManagement/types"/>
    <xsd:import namespace="http://schemas.microsoft.com/office/infopath/2007/PartnerControls"/>
    <xsd:element name="Estado" ma:index="0" nillable="true" ma:displayName="Estado" ma:format="Dropdown" ma:indexed="true" ma:internalName="Estado">
      <xsd:simpleType>
        <xsd:restriction base="dms:Choice">
          <xsd:enumeration value="Activo"/>
          <xsd:enumeration value="Cancelado"/>
          <xsd:enumeration value="Cotización"/>
          <xsd:enumeration value="Promoción"/>
          <xsd:enumeration value="Finalizado"/>
        </xsd:restriction>
      </xsd:simpleType>
    </xsd:element>
    <xsd:element name="Tipo_x0020_de_x0020_programa" ma:index="3" nillable="true" ma:displayName="Tipo de programa" ma:format="Dropdown" ma:internalName="Tipo_x0020_de_x0020_programa">
      <xsd:simpleType>
        <xsd:restriction base="dms:Choice">
          <xsd:enumeration value="Abierto"/>
          <xsd:enumeration value="Empresarial"/>
        </xsd:restriction>
      </xsd:simpleType>
    </xsd:element>
    <xsd:element name="Modalidad" ma:index="4" nillable="true" ma:displayName="Modalidad" ma:format="Dropdown" ma:internalName="Modalidad">
      <xsd:simpleType>
        <xsd:restriction base="dms:Choice">
          <xsd:enumeration value="Presencial"/>
          <xsd:enumeration value="Semipresencial"/>
          <xsd:enumeration value="Virtual"/>
          <xsd:enumeration value="Virtual-Mooc"/>
        </xsd:restriction>
      </xsd:simpleType>
    </xsd:element>
    <xsd:element name="Lugar" ma:index="7" nillable="true" ma:displayName="Lugar" ma:format="Dropdown" ma:internalName="Lugar">
      <xsd:simpleType>
        <xsd:union memberTypes="dms:Text">
          <xsd:simpleType>
            <xsd:restriction base="dms:Choice">
              <xsd:enumeration value="Bogotá"/>
              <xsd:enumeration value="No Aplica"/>
              <xsd:enumeration value="Armenia"/>
              <xsd:enumeration value="Barrancabermeja"/>
              <xsd:enumeration value="Barranquilla"/>
              <xsd:enumeration value="Bucaramanga"/>
              <xsd:enumeration value="Buenos Aires"/>
              <xsd:enumeration value="Cali"/>
              <xsd:enumeration value="Cartagena de Indias"/>
              <xsd:enumeration value="Chaparral"/>
              <xsd:enumeration value="Ciudad de Guatemala"/>
              <xsd:enumeration value="Ciudad de Panamá"/>
              <xsd:enumeration value="Costa Rica"/>
              <xsd:enumeration value="Cúcuta"/>
              <xsd:enumeration value="Facatativá"/>
              <xsd:enumeration value="Ibagué"/>
              <xsd:enumeration value="Lima"/>
              <xsd:enumeration value="Manizales"/>
              <xsd:enumeration value="Medellín"/>
              <xsd:enumeration value="Montería"/>
              <xsd:enumeration value="Neiva"/>
              <xsd:enumeration value="Palmira"/>
              <xsd:enumeration value="Pereira"/>
              <xsd:enumeration value="Quito"/>
              <xsd:enumeration value="Rionegro"/>
              <xsd:enumeration value="Sahagún"/>
              <xsd:enumeration value="San Carlos"/>
              <xsd:enumeration value="San José de Costa Rica"/>
              <xsd:enumeration value="San Juan de Pasto"/>
              <xsd:enumeration value="Santa Marta"/>
              <xsd:enumeration value="Santo Domingo"/>
              <xsd:enumeration value="Sogamoso"/>
              <xsd:enumeration value="Tunja"/>
              <xsd:enumeration value="Valledupar"/>
              <xsd:enumeration value="Villavicencio"/>
              <xsd:enumeration value="Yopal"/>
            </xsd:restriction>
          </xsd:simpleType>
        </xsd:union>
      </xsd:simpleType>
    </xsd:element>
    <xsd:element name="Facturaci_x00f3_n" ma:index="8" nillable="true" ma:displayName="Facturación" ma:format="Dropdown" ma:internalName="Facturaci_x00f3_n">
      <xsd:simpleType>
        <xsd:restriction base="dms:Choice">
          <xsd:enumeration value="Facturado (Emp.)"/>
          <xsd:enumeration value="Saldo pendiente"/>
          <xsd:enumeration value="Sin facturar"/>
        </xsd:restriction>
      </xsd:simpleType>
    </xsd:element>
    <xsd:element name="A_x00f1_o" ma:index="9" nillable="true" ma:displayName="Año" ma:format="Dropdown" ma:internalName="A_x00f1_o">
      <xsd:simpleType>
        <xsd:restriction base="dms:Choice">
          <xsd:enumeration value="2016"/>
          <xsd:enumeration value="2017"/>
          <xsd:enumeration value="2018"/>
          <xsd:enumeration value="2019"/>
          <xsd:enumeration value="2020"/>
        </xsd:restriction>
      </xsd:simpleType>
    </xsd:element>
  </xsd:schema>
  <xsd:schema xmlns:xsd="http://www.w3.org/2001/XMLSchema" xmlns:xs="http://www.w3.org/2001/XMLSchema" xmlns:dms="http://schemas.microsoft.com/office/2006/documentManagement/types" xmlns:pc="http://schemas.microsoft.com/office/infopath/2007/PartnerControls" targetNamespace="2488d886-132a-40f9-8b41-aad569bef3aa" elementFormDefault="qualified">
    <xsd:import namespace="http://schemas.microsoft.com/office/2006/documentManagement/types"/>
    <xsd:import namespace="http://schemas.microsoft.com/office/infopath/2007/PartnerControls"/>
    <xsd:element name="Clase_x0020_de_x0020_programa" ma:index="5" nillable="true" ma:displayName="Clase de programa" ma:format="Dropdown" ma:internalName="Clase_x0020_de_x0020_programa">
      <xsd:simpleType>
        <xsd:restriction base="dms:Choice">
          <xsd:enumeration value="Curso"/>
          <xsd:enumeration value="Diplomado"/>
          <xsd:enumeration value="Congreso"/>
          <xsd:enumeration value="Seminario"/>
          <xsd:enumeration value="Simposio"/>
          <xsd:enumeration value="Taller"/>
          <xsd:enumeration value="Curso/Taller"/>
          <xsd:enumeration value="Programa para Profesionales"/>
          <xsd:enumeration value="Programa para no Profesionales"/>
        </xsd:restriction>
      </xsd:simpleType>
    </xsd:element>
    <xsd:element name="Nombre_x0020_Empresa" ma:index="6" nillable="true" ma:displayName="Nombre empresa" ma:internalName="Nombre_x0020_Empres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2e2dd9-6f56-496f-8db1-04b2587c65a0" elementFormDefault="qualified">
    <xsd:import namespace="http://schemas.microsoft.com/office/2006/documentManagement/types"/>
    <xsd:import namespace="http://schemas.microsoft.com/office/infopath/2007/PartnerControls"/>
    <xsd:element name="SharedWithUsers" ma:index="12"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cc250-3c3b-41c1-91ff-120ce2e95ac3" elementFormDefault="qualified">
    <xsd:import namespace="http://schemas.microsoft.com/office/2006/documentManagement/types"/>
    <xsd:import namespace="http://schemas.microsoft.com/office/infopath/2007/PartnerControls"/>
    <xsd:element name="N_x00b0__x0020_ID" ma:index="18" nillable="true" ma:displayName="N° ID Programa" ma:indexed="true" ma:internalName="N_x00b0__x0020_ID" ma:percentage="FALSE">
      <xsd:simpleType>
        <xsd:restriction base="dms:Number"/>
      </xsd:simpleType>
    </xsd:element>
    <xsd:element name="Departamento" ma:index="19" nillable="true" ma:displayName="Departamento" ma:format="Dropdown" ma:internalName="Departamento">
      <xsd:simpleType>
        <xsd:restriction base="dms:Choice">
          <xsd:enumeration value="Artes Escénicas"/>
          <xsd:enumeration value="Artes Visuales"/>
          <xsd:enumeration value="Música"/>
          <xsd:enumeration value="Ciencias Básicas"/>
          <xsd:enumeration value="Formación"/>
          <xsd:enumeration value="Filosofía"/>
          <xsd:enumeration value="Administración"/>
          <xsd:enumeration value="Ciencias Contables"/>
          <xsd:enumeration value="Economía"/>
          <xsd:enumeration value="Derecho Económico"/>
          <xsd:enumeration value="Derecho Laboral"/>
          <xsd:enumeration value="Derecho Penal"/>
          <xsd:enumeration value="Derecho Privado"/>
          <xsd:enumeration value="Derecho Procesal"/>
          <xsd:enumeration value="Derecho Público"/>
          <xsd:enumeration value="Filosofía e Historia del Derecho"/>
          <xsd:enumeration value="Sociología y Política Jurídica"/>
          <xsd:enumeration value="Derecho Canónico"/>
          <xsd:enumeration value="Arquitectura"/>
          <xsd:enumeration value="Diseño"/>
          <xsd:enumeration value="Estética"/>
          <xsd:enumeration value="Ecología y Territorio"/>
          <xsd:enumeration value="Desarrollo Rural y Regional"/>
          <xsd:enumeration value="Civil"/>
          <xsd:enumeration value="Electrónica"/>
          <xsd:enumeration value="Ingeniería Industrial"/>
          <xsd:enumeration value="Sistemas"/>
          <xsd:enumeration value="Ciencia Política"/>
          <xsd:enumeration value="Relaciones Internacionales"/>
          <xsd:enumeration value="Antropología"/>
          <xsd:enumeration value="Historia y Geografía"/>
          <xsd:enumeration value="Literatura"/>
          <xsd:enumeration value="Sociología"/>
          <xsd:enumeration value="Comunicación"/>
          <xsd:enumeration value="Información"/>
          <xsd:enumeration value="Lenguas"/>
          <xsd:enumeration value="Teología"/>
          <xsd:enumeration value="Biología"/>
          <xsd:enumeration value="Física"/>
          <xsd:enumeration value="Matemáticas"/>
          <xsd:enumeration value="Microbiología"/>
          <xsd:enumeration value="Nutrición y Bioquímica"/>
          <xsd:enumeration value="Química"/>
          <xsd:enumeration value="Enfermería Clínica"/>
          <xsd:enumeration value="Enfermería en Salud de Colectivos"/>
          <xsd:enumeration value="Anestesiología"/>
          <xsd:enumeration value="Ciencias Fisiológicas"/>
          <xsd:enumeration value="Cirugía"/>
          <xsd:enumeration value="Ginecología y Obstetricia"/>
          <xsd:enumeration value="Medicina Interna"/>
          <xsd:enumeration value="Medicina Preventiva y Social"/>
          <xsd:enumeration value="Morfología"/>
          <xsd:enumeration value="Ortopedia y Traumatología"/>
          <xsd:enumeration value="Patología"/>
          <xsd:enumeration value="Pediatría"/>
          <xsd:enumeration value="Psiquiatría y Salud Mental"/>
          <xsd:enumeration value="Radiología e Imágenes"/>
          <xsd:enumeration value="Neurociencias"/>
          <xsd:enumeration value="Epidemiología Clínica"/>
          <xsd:enumeration value="Sistema Bucal"/>
          <xsd:enumeration value="Sistema Cráneo Facial"/>
          <xsd:enumeration value="Sistema Dentario"/>
          <xsd:enumeration value="Sistema Periodontal"/>
          <xsd:enumeration value="Psicología"/>
          <xsd:enumeration value="Instituto Pensar"/>
          <xsd:enumeration value="Instituto de Genética Humana"/>
          <xsd:enumeration value="Instituto de Envejecimiento"/>
          <xsd:enumeration value="Centro para el Aprendizaje, la Enseñanza y la Evaluación"/>
          <xsd:enumeration value="Instituto de Bioética"/>
          <xsd:enumeration value="Subcentro de Seguridad Social y Riesgos Profesionales"/>
          <xsd:enumeration value="Centro de Proyectos para el Desarrollo &quot;CENDEX&quot;"/>
        </xsd:restriction>
      </xsd:simpleType>
    </xsd:element>
    <xsd:element name="N_x00b0__x0020_ID_x0020_Oportunidad" ma:index="20" nillable="true" ma:displayName="N° ID Oportunidad" ma:internalName="N_x00b0__x0020_ID_x0020_Oportunidad">
      <xsd:simpleType>
        <xsd:restriction base="dms:Number"/>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AutoTags" ma:index="23" nillable="true" ma:displayName="MediaServiceAutoTags" ma:internalName="MediaServiceAutoTags"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element name="MediaServiceLocation" ma:index="28" nillable="true" ma:displayName="MediaServiceLocation" ma:internalName="MediaServiceLocation" ma:readOnly="true">
      <xsd:simpleType>
        <xsd:restriction base="dms:Text"/>
      </xsd:simpleType>
    </xsd:element>
    <xsd:element name="_Flow_SignoffStatus" ma:index="29" nillable="true" ma:displayName="Estado de aprobación" ma:internalName="Estado_x0020_de_x0020_aprobaci_x00f3_n">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Tipo de contenido"/>
        <xsd:element ref="dc:title" minOccurs="0" maxOccurs="1" ma:index="2"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odalidad xmlns="4e763a2e-39b8-4f90-88c5-ee3933be9094" xsi:nil="true"/>
    <Facturaci_x00f3_n xmlns="4e763a2e-39b8-4f90-88c5-ee3933be9094" xsi:nil="true"/>
    <N_x00b0__x0020_ID xmlns="5eacc250-3c3b-41c1-91ff-120ce2e95ac3" xsi:nil="true"/>
    <Lugar xmlns="4e763a2e-39b8-4f90-88c5-ee3933be9094" xsi:nil="true"/>
    <Departamento xmlns="5eacc250-3c3b-41c1-91ff-120ce2e95ac3" xsi:nil="true"/>
    <A_x00f1_o xmlns="4e763a2e-39b8-4f90-88c5-ee3933be9094" xsi:nil="true"/>
    <Nombre_x0020_Empresa xmlns="2488d886-132a-40f9-8b41-aad569bef3aa" xsi:nil="true"/>
    <N_x00b0__x0020_ID_x0020_Oportunidad xmlns="5eacc250-3c3b-41c1-91ff-120ce2e95ac3" xsi:nil="true"/>
    <Estado xmlns="4e763a2e-39b8-4f90-88c5-ee3933be9094" xsi:nil="true"/>
    <Tipo_x0020_de_x0020_programa xmlns="4e763a2e-39b8-4f90-88c5-ee3933be9094" xsi:nil="true"/>
    <Clase_x0020_de_x0020_programa xmlns="2488d886-132a-40f9-8b41-aad569bef3aa" xsi:nil="true"/>
    <_Flow_SignoffStatus xmlns="5eacc250-3c3b-41c1-91ff-120ce2e95ac3" xsi:nil="true"/>
  </documentManagement>
</p:properties>
</file>

<file path=customXml/itemProps1.xml><?xml version="1.0" encoding="utf-8"?>
<ds:datastoreItem xmlns:ds="http://schemas.openxmlformats.org/officeDocument/2006/customXml" ds:itemID="{2624E455-031A-4F2E-892D-39B8000BBA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63a2e-39b8-4f90-88c5-ee3933be9094"/>
    <ds:schemaRef ds:uri="2488d886-132a-40f9-8b41-aad569bef3aa"/>
    <ds:schemaRef ds:uri="e62e2dd9-6f56-496f-8db1-04b2587c65a0"/>
    <ds:schemaRef ds:uri="5eacc250-3c3b-41c1-91ff-120ce2e95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842A53-A9D9-4D96-A308-8B00BF3D7B21}">
  <ds:schemaRefs>
    <ds:schemaRef ds:uri="http://schemas.microsoft.com/sharepoint/v3/contenttype/forms"/>
  </ds:schemaRefs>
</ds:datastoreItem>
</file>

<file path=customXml/itemProps3.xml><?xml version="1.0" encoding="utf-8"?>
<ds:datastoreItem xmlns:ds="http://schemas.openxmlformats.org/officeDocument/2006/customXml" ds:itemID="{34EEF8BC-1BA8-4F0E-A172-EE7767ED19F1}">
  <ds:schemaRefs>
    <ds:schemaRef ds:uri="http://schemas.microsoft.com/office/2006/metadata/properties"/>
    <ds:schemaRef ds:uri="http://schemas.microsoft.com/office/infopath/2007/PartnerControls"/>
    <ds:schemaRef ds:uri="4e763a2e-39b8-4f90-88c5-ee3933be9094"/>
    <ds:schemaRef ds:uri="5eacc250-3c3b-41c1-91ff-120ce2e95ac3"/>
    <ds:schemaRef ds:uri="2488d886-132a-40f9-8b41-aad569bef3aa"/>
  </ds:schemaRefs>
</ds:datastoreItem>
</file>

<file path=docProps/app.xml><?xml version="1.0" encoding="utf-8"?>
<Properties xmlns="http://schemas.openxmlformats.org/officeDocument/2006/extended-properties" xmlns:vt="http://schemas.openxmlformats.org/officeDocument/2006/docPropsVTypes">
  <Template/>
  <TotalTime>26566</TotalTime>
  <Words>6575</Words>
  <Application>Microsoft Office PowerPoint</Application>
  <PresentationFormat>Widescreen</PresentationFormat>
  <Paragraphs>1215</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Tema de Office</vt:lpstr>
      <vt:lpstr>Formato de desarrollo de contenidos</vt:lpstr>
      <vt:lpstr>Mapa del curso</vt:lpstr>
      <vt:lpstr>Producción musical para aficionados</vt:lpstr>
      <vt:lpstr>Producción musical para aficionados</vt:lpstr>
      <vt:lpstr>Mapa del curso. M2. Unidad 1.</vt:lpstr>
      <vt:lpstr>Módulo 2. Técnicas de producción grabación y mezcla Unidad 1. Pre-producción o maqueta</vt:lpstr>
      <vt:lpstr>Unidad 1. Pre-producción o maqueta Tema 1. Pre-producción</vt:lpstr>
      <vt:lpstr>Unidad 1. Pre-producción o maqueta Tema 1. Pre-producción</vt:lpstr>
      <vt:lpstr>Unidad 1. Pre-producción o maqueta Tema 1. Pre-producción</vt:lpstr>
      <vt:lpstr>Información banner y POP UP</vt:lpstr>
      <vt:lpstr>Unidad 1. Pre-producción o maqueta Tema 1. Pre-producción</vt:lpstr>
      <vt:lpstr>Unidad 1. Pre-producción o maqueta Actividad de aprendizaje</vt:lpstr>
      <vt:lpstr>Mapa del curso. M2. Unidad 2.</vt:lpstr>
      <vt:lpstr>Módulo 2. Técnicas de producción grabación y mezcla Unidad 2. Grabación y producción</vt:lpstr>
      <vt:lpstr>Unidad 2. Grabación y producción Tema 1. La batería / percusión</vt:lpstr>
      <vt:lpstr>Unidad 2. Grabación y producción Tema 1. La batería / percusión</vt:lpstr>
      <vt:lpstr>Información imagen</vt:lpstr>
      <vt:lpstr>Unidad 2. Grabación y producción Tema 1. La batería / percusión</vt:lpstr>
      <vt:lpstr>Unidad 2. Grabación y producción Tema 2. Bajo</vt:lpstr>
      <vt:lpstr>Unidad 2. Grabación y producción Tema 2. Bajo</vt:lpstr>
      <vt:lpstr>Unidad 2. Grabación y producción Tema 2. Bajo</vt:lpstr>
      <vt:lpstr>Unidad 2. Grabación y producción Tema 3. Instrumentación</vt:lpstr>
      <vt:lpstr>Unidad 2. Grabación y producción Tema 3. Instrumentación</vt:lpstr>
      <vt:lpstr>Unidad 2. Grabación y producción Tema 3. Instrumentación</vt:lpstr>
      <vt:lpstr>Unidad 2. Grabación y producción Tema 3. Instrumentación</vt:lpstr>
      <vt:lpstr>Unidad 2. Grabación y producción Tema 3. Instrumentación</vt:lpstr>
      <vt:lpstr>Unidad 2. Grabación y producción Tema 3. Instrumentación</vt:lpstr>
      <vt:lpstr>Unidad 2. Grabación y producción Tema 4. Voces</vt:lpstr>
      <vt:lpstr>Unidad 2. Grabación y producción Tema 4. Voces</vt:lpstr>
      <vt:lpstr>Unidad 2. Grabación y producción Tema 4. Voces</vt:lpstr>
      <vt:lpstr>Unidad 2. Grabación y producción Actividad de Aprendizaje</vt:lpstr>
      <vt:lpstr>Unidad 2. Grabación y producción Actividad de Aprendizaje</vt:lpstr>
      <vt:lpstr>Unidad 2. Grabación y producción Actividad de Aprendizaje</vt:lpstr>
      <vt:lpstr>Unidad 2. Grabación y producción Actividad de Aprendizaje</vt:lpstr>
      <vt:lpstr>Mapa del curso. M2. Unidad 2.</vt:lpstr>
      <vt:lpstr>Módulo 2. Técnicas de producción grabación y mezcla Unidad 3. Mezcla</vt:lpstr>
      <vt:lpstr>Unidad 3. Mezcla Tema 1. Edición</vt:lpstr>
      <vt:lpstr>Unidad 3. Mezcla Tema 1. Edición</vt:lpstr>
      <vt:lpstr>Unidad 3. Mezcla Tema 1. Edición</vt:lpstr>
      <vt:lpstr>Unidad 3. Mezcla Tema 1. Edición</vt:lpstr>
      <vt:lpstr>Unidad 3. Mezcla Tema 2. Procesadores / efectos</vt:lpstr>
      <vt:lpstr>Unidad 3. Mezcla Tema 2. Procesadores / efectos</vt:lpstr>
      <vt:lpstr>Información POP UP</vt:lpstr>
      <vt:lpstr>Unidad 3. Mezcla Tema 3. Automatización</vt:lpstr>
      <vt:lpstr>Unidad 3. Mezcla Tema 3. Automatización</vt:lpstr>
      <vt:lpstr>Unidad 3. Mezcla Actividad de aprendizaje</vt:lpstr>
      <vt:lpstr>Unidad 3. Mezcla Actividad de aprendizaje</vt:lpstr>
      <vt:lpstr>Módulo 2.  Técnicas de grabación, producción y mezcla</vt:lpstr>
      <vt:lpstr>Producción musical para aficionados Módulo 2. Técnicas de producción, grabación y mezcla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Lineamientos del desarrollo de virtualización</dc:title>
  <dc:creator>Margarita Maria Salavarrieta Castro</dc:creator>
  <cp:lastModifiedBy>Lina Rocio Torres Rincon</cp:lastModifiedBy>
  <cp:revision>1271</cp:revision>
  <dcterms:modified xsi:type="dcterms:W3CDTF">2022-03-14T19:55:40Z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0x0101009F55E64F80EFC849AEEB2A8B5F160CD5</vt:lpwstr>
  </property>
  <property fmtid="{D5CDD505-2E9C-101B-9397-08002B2CF9AE}" pid="3" name="AuthorIds_UIVersion_12288">
    <vt:lpwstr>679</vt:lpwstr>
  </property>
</Properties>
</file>