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Default Extension="emf" ContentType="image/x-em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6"/>
  </p:notesMasterIdLst>
  <p:sldIdLst>
    <p:sldId id="256" r:id="rId2"/>
    <p:sldId id="257" r:id="rId3"/>
    <p:sldId id="259" r:id="rId4"/>
    <p:sldId id="258" r:id="rId5"/>
  </p:sldIdLst>
  <p:sldSz cx="9144000" cy="5143500" type="screen16x9"/>
  <p:notesSz cx="6858000" cy="9144000"/>
  <p:defaultTextStyle>
    <a:defPPr>
      <a:defRPr lang="es-E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C5697"/>
  </p:clrMru>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MasterView">
  <p:normalViewPr>
    <p:restoredLeft sz="15620"/>
    <p:restoredTop sz="94660"/>
  </p:normalViewPr>
  <p:slideViewPr>
    <p:cSldViewPr snapToGrid="0" snapToObjects="1">
      <p:cViewPr varScale="1">
        <p:scale>
          <a:sx n="160" d="100"/>
          <a:sy n="160" d="100"/>
        </p:scale>
        <p:origin x="-144" y="-104"/>
      </p:cViewPr>
      <p:guideLst>
        <p:guide orient="horz" pos="162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notesMaster" Target="notesMasters/notesMaster1.xml"/><Relationship Id="rId7" Type="http://schemas.openxmlformats.org/officeDocument/2006/relationships/printerSettings" Target="printerSettings/printerSettings1.bin"/><Relationship Id="rId8" Type="http://schemas.openxmlformats.org/officeDocument/2006/relationships/presProps" Target="presProps.xml"/><Relationship Id="rId9" Type="http://schemas.openxmlformats.org/officeDocument/2006/relationships/viewProps" Target="viewProps.xml"/><Relationship Id="rId10" Type="http://schemas.openxmlformats.org/officeDocument/2006/relationships/theme" Target="theme/theme1.xml"/><Relationship Id="rId11"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s-ES"/>
          </a:p>
        </p:txBody>
      </p:sp>
      <p:sp>
        <p:nvSpPr>
          <p:cNvPr id="3" name="Marcador de fecha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E21FD47-7EFF-024D-9631-5B75CC065FC5}" type="datetimeFigureOut">
              <a:rPr lang="es-ES" smtClean="0"/>
              <a:t>28/06/18</a:t>
            </a:fld>
            <a:endParaRPr lang="es-ES"/>
          </a:p>
        </p:txBody>
      </p:sp>
      <p:sp>
        <p:nvSpPr>
          <p:cNvPr id="4" name="Marcador de imagen de diapositiva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s-ES"/>
          </a:p>
        </p:txBody>
      </p:sp>
      <p:sp>
        <p:nvSpPr>
          <p:cNvPr id="5" name="Marcador de notas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endParaRPr lang="es-ES"/>
          </a:p>
        </p:txBody>
      </p:sp>
      <p:sp>
        <p:nvSpPr>
          <p:cNvPr id="6" name="Marcador de pie de página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s-ES"/>
          </a:p>
        </p:txBody>
      </p:sp>
      <p:sp>
        <p:nvSpPr>
          <p:cNvPr id="7" name="Marcador de número de diapositiva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52F31C1-9AF2-B345-B791-B288D86C8352}" type="slidenum">
              <a:rPr lang="es-ES" smtClean="0"/>
              <a:t>‹Nr.›</a:t>
            </a:fld>
            <a:endParaRPr lang="es-ES"/>
          </a:p>
        </p:txBody>
      </p:sp>
    </p:spTree>
    <p:extLst>
      <p:ext uri="{BB962C8B-B14F-4D97-AF65-F5344CB8AC3E}">
        <p14:creationId xmlns:p14="http://schemas.microsoft.com/office/powerpoint/2010/main" val="1068757352"/>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a:xfrm>
            <a:off x="381000" y="685800"/>
            <a:ext cx="6096000" cy="3429000"/>
          </a:xfrm>
        </p:spPr>
      </p:sp>
      <p:sp>
        <p:nvSpPr>
          <p:cNvPr id="3" name="Marcador de notas 2"/>
          <p:cNvSpPr>
            <a:spLocks noGrp="1"/>
          </p:cNvSpPr>
          <p:nvPr>
            <p:ph type="body" idx="1"/>
          </p:nvPr>
        </p:nvSpPr>
        <p:spPr/>
        <p:txBody>
          <a:bodyPr/>
          <a:lstStyle/>
          <a:p>
            <a:endParaRPr lang="es-ES"/>
          </a:p>
        </p:txBody>
      </p:sp>
      <p:sp>
        <p:nvSpPr>
          <p:cNvPr id="4" name="Marcador de número de diapositiva 3"/>
          <p:cNvSpPr>
            <a:spLocks noGrp="1"/>
          </p:cNvSpPr>
          <p:nvPr>
            <p:ph type="sldNum" sz="quarter" idx="10"/>
          </p:nvPr>
        </p:nvSpPr>
        <p:spPr/>
        <p:txBody>
          <a:bodyPr/>
          <a:lstStyle/>
          <a:p>
            <a:fld id="{F52F31C1-9AF2-B345-B791-B288D86C8352}" type="slidenum">
              <a:rPr lang="es-ES" smtClean="0"/>
              <a:t>2</a:t>
            </a:fld>
            <a:endParaRPr lang="es-ES"/>
          </a:p>
        </p:txBody>
      </p:sp>
    </p:spTree>
    <p:extLst>
      <p:ext uri="{BB962C8B-B14F-4D97-AF65-F5344CB8AC3E}">
        <p14:creationId xmlns:p14="http://schemas.microsoft.com/office/powerpoint/2010/main" val="266221402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Portada">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4247313419"/>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457203" y="204787"/>
            <a:ext cx="3008313" cy="871538"/>
          </a:xfrm>
        </p:spPr>
        <p:txBody>
          <a:bodyPr anchor="b"/>
          <a:lstStyle>
            <a:lvl1pPr algn="l">
              <a:defRPr sz="2000" b="1"/>
            </a:lvl1pPr>
          </a:lstStyle>
          <a:p>
            <a:r>
              <a:rPr lang="es-ES_tradnl" smtClean="0"/>
              <a:t>Clic para editar título</a:t>
            </a:r>
            <a:endParaRPr lang="es-ES"/>
          </a:p>
        </p:txBody>
      </p:sp>
      <p:sp>
        <p:nvSpPr>
          <p:cNvPr id="3" name="Marcador de contenido 2"/>
          <p:cNvSpPr>
            <a:spLocks noGrp="1"/>
          </p:cNvSpPr>
          <p:nvPr>
            <p:ph idx="1"/>
          </p:nvPr>
        </p:nvSpPr>
        <p:spPr>
          <a:xfrm>
            <a:off x="3575050" y="1076325"/>
            <a:ext cx="5111750" cy="3090863"/>
          </a:xfrm>
        </p:spPr>
        <p:txBody>
          <a:bodyPr/>
          <a:lstStyle>
            <a:lvl1pPr>
              <a:defRPr sz="28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_tradnl" dirty="0" smtClean="0"/>
              <a:t>Haga clic para modificar el estilo de texto del patrón</a:t>
            </a:r>
          </a:p>
          <a:p>
            <a:pPr lvl="1"/>
            <a:r>
              <a:rPr lang="es-ES_tradnl" dirty="0" smtClean="0"/>
              <a:t>Segundo nivel</a:t>
            </a:r>
          </a:p>
          <a:p>
            <a:pPr lvl="2"/>
            <a:r>
              <a:rPr lang="es-ES_tradnl" dirty="0" smtClean="0"/>
              <a:t>Tercer nivel</a:t>
            </a:r>
          </a:p>
          <a:p>
            <a:pPr lvl="3"/>
            <a:r>
              <a:rPr lang="es-ES_tradnl" dirty="0" smtClean="0"/>
              <a:t>Cuarto nivel</a:t>
            </a:r>
          </a:p>
          <a:p>
            <a:pPr lvl="4"/>
            <a:r>
              <a:rPr lang="es-ES_tradnl" dirty="0" smtClean="0"/>
              <a:t>Quinto nivel</a:t>
            </a:r>
            <a:endParaRPr lang="es-ES" dirty="0"/>
          </a:p>
        </p:txBody>
      </p:sp>
      <p:sp>
        <p:nvSpPr>
          <p:cNvPr id="4" name="Marcador de texto 3"/>
          <p:cNvSpPr>
            <a:spLocks noGrp="1"/>
          </p:cNvSpPr>
          <p:nvPr>
            <p:ph type="body" sz="half" idx="2"/>
          </p:nvPr>
        </p:nvSpPr>
        <p:spPr>
          <a:xfrm>
            <a:off x="457203" y="1076325"/>
            <a:ext cx="3008313" cy="30908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_tradnl" smtClean="0"/>
              <a:t>Haga clic para modificar el estilo de texto del patrón</a:t>
            </a:r>
          </a:p>
        </p:txBody>
      </p:sp>
    </p:spTree>
    <p:extLst>
      <p:ext uri="{BB962C8B-B14F-4D97-AF65-F5344CB8AC3E}">
        <p14:creationId xmlns:p14="http://schemas.microsoft.com/office/powerpoint/2010/main" val="153980142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1792288" y="3600451"/>
            <a:ext cx="5486400" cy="265112"/>
          </a:xfrm>
        </p:spPr>
        <p:txBody>
          <a:bodyPr anchor="t">
            <a:normAutofit/>
          </a:bodyPr>
          <a:lstStyle>
            <a:lvl1pPr algn="r">
              <a:defRPr sz="1600" b="1"/>
            </a:lvl1pPr>
          </a:lstStyle>
          <a:p>
            <a:r>
              <a:rPr lang="es-ES_tradnl" dirty="0" smtClean="0"/>
              <a:t>Clic para editar título</a:t>
            </a:r>
            <a:endParaRPr lang="es-ES" dirty="0"/>
          </a:p>
        </p:txBody>
      </p:sp>
      <p:sp>
        <p:nvSpPr>
          <p:cNvPr id="3" name="Marcador de posición de imagen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ES" dirty="0"/>
          </a:p>
        </p:txBody>
      </p:sp>
      <p:sp>
        <p:nvSpPr>
          <p:cNvPr id="4" name="Marcador de texto 3"/>
          <p:cNvSpPr>
            <a:spLocks noGrp="1"/>
          </p:cNvSpPr>
          <p:nvPr>
            <p:ph type="body" sz="half" idx="2"/>
          </p:nvPr>
        </p:nvSpPr>
        <p:spPr>
          <a:xfrm>
            <a:off x="1792288" y="3875287"/>
            <a:ext cx="5486400" cy="300434"/>
          </a:xfrm>
        </p:spPr>
        <p:txBody>
          <a:bodyPr anchor="t">
            <a:normAutofit/>
          </a:bodyPr>
          <a:lstStyle>
            <a:lvl1pPr marL="0" indent="0" algn="r">
              <a:buNone/>
              <a:defRPr sz="1300">
                <a:solidFill>
                  <a:srgbClr val="404040"/>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_tradnl" dirty="0" smtClean="0"/>
              <a:t>Haga clic para modificar el estilo de texto del patrón</a:t>
            </a:r>
          </a:p>
        </p:txBody>
      </p:sp>
    </p:spTree>
    <p:extLst>
      <p:ext uri="{BB962C8B-B14F-4D97-AF65-F5344CB8AC3E}">
        <p14:creationId xmlns:p14="http://schemas.microsoft.com/office/powerpoint/2010/main" val="181650359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_tradnl" smtClean="0"/>
              <a:t>Clic para editar título</a:t>
            </a:r>
            <a:endParaRPr lang="es-ES"/>
          </a:p>
        </p:txBody>
      </p:sp>
      <p:sp>
        <p:nvSpPr>
          <p:cNvPr id="3" name="Marcador de texto vertical 2"/>
          <p:cNvSpPr>
            <a:spLocks noGrp="1"/>
          </p:cNvSpPr>
          <p:nvPr>
            <p:ph type="body" orient="vert" idx="1"/>
          </p:nvPr>
        </p:nvSpPr>
        <p:spPr>
          <a:xfrm rot="10800000">
            <a:off x="626528" y="1200151"/>
            <a:ext cx="7596722" cy="2974975"/>
          </a:xfrm>
        </p:spPr>
        <p:txBody>
          <a:bodyPr vert="eaVert"/>
          <a:lstStyle/>
          <a:p>
            <a:pPr lvl="0"/>
            <a:r>
              <a:rPr lang="es-ES_tradnl" dirty="0" smtClean="0"/>
              <a:t>Haga clic para modificar el estilo de texto del patrón</a:t>
            </a:r>
          </a:p>
          <a:p>
            <a:pPr lvl="1"/>
            <a:r>
              <a:rPr lang="es-ES_tradnl" dirty="0" smtClean="0"/>
              <a:t>Segundo nivel</a:t>
            </a:r>
          </a:p>
          <a:p>
            <a:pPr lvl="2"/>
            <a:r>
              <a:rPr lang="es-ES_tradnl" dirty="0" smtClean="0"/>
              <a:t>Tercer nivel</a:t>
            </a:r>
          </a:p>
          <a:p>
            <a:pPr lvl="3"/>
            <a:r>
              <a:rPr lang="es-ES_tradnl" dirty="0" smtClean="0"/>
              <a:t>Cuarto nivel</a:t>
            </a:r>
          </a:p>
          <a:p>
            <a:pPr lvl="4"/>
            <a:r>
              <a:rPr lang="es-ES_tradnl" dirty="0" smtClean="0"/>
              <a:t>Quinto nivel</a:t>
            </a:r>
            <a:endParaRPr lang="es-ES" dirty="0"/>
          </a:p>
        </p:txBody>
      </p:sp>
    </p:spTree>
    <p:extLst>
      <p:ext uri="{BB962C8B-B14F-4D97-AF65-F5344CB8AC3E}">
        <p14:creationId xmlns:p14="http://schemas.microsoft.com/office/powerpoint/2010/main" val="335509980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rot="10800000">
            <a:off x="457200" y="205981"/>
            <a:ext cx="2057400" cy="3889772"/>
          </a:xfrm>
        </p:spPr>
        <p:txBody>
          <a:bodyPr vert="eaVert"/>
          <a:lstStyle/>
          <a:p>
            <a:r>
              <a:rPr lang="es-ES_tradnl" dirty="0" smtClean="0"/>
              <a:t>Clic para editar título</a:t>
            </a:r>
            <a:endParaRPr lang="es-ES" dirty="0"/>
          </a:p>
        </p:txBody>
      </p:sp>
      <p:sp>
        <p:nvSpPr>
          <p:cNvPr id="3" name="Marcador de texto vertical 2"/>
          <p:cNvSpPr>
            <a:spLocks noGrp="1"/>
          </p:cNvSpPr>
          <p:nvPr>
            <p:ph type="body" orient="vert" idx="1"/>
          </p:nvPr>
        </p:nvSpPr>
        <p:spPr>
          <a:xfrm rot="10800000">
            <a:off x="2690283" y="205981"/>
            <a:ext cx="6019800" cy="3889772"/>
          </a:xfrm>
        </p:spPr>
        <p:txBody>
          <a:bodyPr vert="eaVert"/>
          <a:lstStyle/>
          <a:p>
            <a:pPr lvl="0"/>
            <a:r>
              <a:rPr lang="es-ES_tradnl" dirty="0" smtClean="0"/>
              <a:t>Haga clic para modificar el estilo de texto del patrón</a:t>
            </a:r>
          </a:p>
          <a:p>
            <a:pPr lvl="1"/>
            <a:r>
              <a:rPr lang="es-ES_tradnl" dirty="0" smtClean="0"/>
              <a:t>Segundo nivel</a:t>
            </a:r>
          </a:p>
          <a:p>
            <a:pPr lvl="2"/>
            <a:r>
              <a:rPr lang="es-ES_tradnl" dirty="0" smtClean="0"/>
              <a:t>Tercer nivel</a:t>
            </a:r>
          </a:p>
          <a:p>
            <a:pPr lvl="3"/>
            <a:r>
              <a:rPr lang="es-ES_tradnl" dirty="0" smtClean="0"/>
              <a:t>Cuarto nivel</a:t>
            </a:r>
          </a:p>
          <a:p>
            <a:pPr lvl="4"/>
            <a:r>
              <a:rPr lang="es-ES_tradnl" dirty="0" smtClean="0"/>
              <a:t>Quinto nivel</a:t>
            </a:r>
            <a:endParaRPr lang="es-ES" dirty="0"/>
          </a:p>
        </p:txBody>
      </p:sp>
    </p:spTree>
    <p:extLst>
      <p:ext uri="{BB962C8B-B14F-4D97-AF65-F5344CB8AC3E}">
        <p14:creationId xmlns:p14="http://schemas.microsoft.com/office/powerpoint/2010/main" val="38408385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Diseño personalizado">
    <p:spTree>
      <p:nvGrpSpPr>
        <p:cNvPr id="1" name=""/>
        <p:cNvGrpSpPr/>
        <p:nvPr/>
      </p:nvGrpSpPr>
      <p:grpSpPr>
        <a:xfrm>
          <a:off x="0" y="0"/>
          <a:ext cx="0" cy="0"/>
          <a:chOff x="0" y="0"/>
          <a:chExt cx="0" cy="0"/>
        </a:xfrm>
      </p:grpSpPr>
      <p:sp>
        <p:nvSpPr>
          <p:cNvPr id="2" name="Título 1"/>
          <p:cNvSpPr>
            <a:spLocks noGrp="1"/>
          </p:cNvSpPr>
          <p:nvPr>
            <p:ph type="title"/>
          </p:nvPr>
        </p:nvSpPr>
        <p:spPr>
          <a:xfrm>
            <a:off x="708902" y="477442"/>
            <a:ext cx="4874178" cy="570309"/>
          </a:xfrm>
        </p:spPr>
        <p:txBody>
          <a:bodyPr>
            <a:normAutofit/>
          </a:bodyPr>
          <a:lstStyle>
            <a:lvl1pPr>
              <a:defRPr sz="2400"/>
            </a:lvl1pPr>
          </a:lstStyle>
          <a:p>
            <a:r>
              <a:rPr lang="es-ES_tradnl" dirty="0" smtClean="0"/>
              <a:t>Clic para editar título</a:t>
            </a:r>
            <a:endParaRPr lang="es-ES" dirty="0"/>
          </a:p>
        </p:txBody>
      </p:sp>
      <p:sp>
        <p:nvSpPr>
          <p:cNvPr id="4" name="Marcador de contenido 2"/>
          <p:cNvSpPr>
            <a:spLocks noGrp="1"/>
          </p:cNvSpPr>
          <p:nvPr>
            <p:ph idx="1"/>
          </p:nvPr>
        </p:nvSpPr>
        <p:spPr>
          <a:xfrm>
            <a:off x="708902" y="1130249"/>
            <a:ext cx="4874178" cy="2807381"/>
          </a:xfrm>
        </p:spPr>
        <p:txBody>
          <a:bodyPr>
            <a:normAutofit fontScale="92500" lnSpcReduction="10000"/>
          </a:bodyPr>
          <a:lstStyle/>
          <a:p>
            <a:pPr marL="0" indent="0">
              <a:buNone/>
            </a:pPr>
            <a:r>
              <a:rPr lang="pt-BR" sz="1800" dirty="0">
                <a:solidFill>
                  <a:schemeClr val="tx1">
                    <a:lumMod val="75000"/>
                    <a:lumOff val="25000"/>
                  </a:schemeClr>
                </a:solidFill>
                <a:latin typeface="Arial"/>
                <a:cs typeface="Arial"/>
              </a:rPr>
              <a:t>Lorem ipsum dolor sit amet, consectetuer adipiscing elit. Aenean commodo ligula eget dolor. Aenean massa. Cum sociis natoque penatibus et magnis dis parturient montes, nascetur ridiculus mus. Donec quam felis, ultricies nec, pellentesque eu, pretium quis, sem. Nulla consequat massa quis enim.</a:t>
            </a:r>
          </a:p>
          <a:p>
            <a:pPr marL="0" indent="0">
              <a:buNone/>
            </a:pPr>
            <a:endParaRPr lang="pt-BR" sz="1800" dirty="0">
              <a:solidFill>
                <a:schemeClr val="tx1">
                  <a:lumMod val="75000"/>
                  <a:lumOff val="25000"/>
                </a:schemeClr>
              </a:solidFill>
              <a:latin typeface="Arial"/>
              <a:cs typeface="Arial"/>
            </a:endParaRPr>
          </a:p>
          <a:p>
            <a:pPr marL="0" indent="0">
              <a:buNone/>
            </a:pPr>
            <a:r>
              <a:rPr lang="pt-BR" sz="1800" dirty="0">
                <a:solidFill>
                  <a:schemeClr val="tx1">
                    <a:lumMod val="75000"/>
                    <a:lumOff val="25000"/>
                  </a:schemeClr>
                </a:solidFill>
                <a:latin typeface="Arial"/>
                <a:cs typeface="Arial"/>
              </a:rPr>
              <a:t>Donec pede justo, fringilla vel, aliquet nec, vulputate eget, arcu. In enim justo, rhoncus ut, imperdiet a, venenatis vitae, justo. Nullam dictum felis eu pede mollis pretium. Integer tincidunt. Cras dapibus. Vivamus elementum semper nisi. Aenean vulputate eleifend tellus.</a:t>
            </a:r>
            <a:endParaRPr lang="es-ES" sz="1800" dirty="0">
              <a:solidFill>
                <a:schemeClr val="tx1">
                  <a:lumMod val="75000"/>
                  <a:lumOff val="25000"/>
                </a:schemeClr>
              </a:solidFill>
            </a:endParaRPr>
          </a:p>
        </p:txBody>
      </p:sp>
    </p:spTree>
    <p:extLst>
      <p:ext uri="{BB962C8B-B14F-4D97-AF65-F5344CB8AC3E}">
        <p14:creationId xmlns:p14="http://schemas.microsoft.com/office/powerpoint/2010/main" val="24366214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685800" y="1597820"/>
            <a:ext cx="7772400" cy="1102519"/>
          </a:xfrm>
        </p:spPr>
        <p:txBody>
          <a:bodyPr/>
          <a:lstStyle/>
          <a:p>
            <a:r>
              <a:rPr lang="es-ES_tradnl" smtClean="0"/>
              <a:t>Clic para editar título</a:t>
            </a:r>
            <a:endParaRPr lang="es-ES"/>
          </a:p>
        </p:txBody>
      </p:sp>
      <p:sp>
        <p:nvSpPr>
          <p:cNvPr id="3" name="Subtítulo 2"/>
          <p:cNvSpPr>
            <a:spLocks noGrp="1"/>
          </p:cNvSpPr>
          <p:nvPr>
            <p:ph type="subTitle" idx="1"/>
          </p:nvPr>
        </p:nvSpPr>
        <p:spPr>
          <a:xfrm>
            <a:off x="685800" y="2914650"/>
            <a:ext cx="6400800" cy="1314450"/>
          </a:xfrm>
        </p:spPr>
        <p:txBody>
          <a:bodyPr/>
          <a:lstStyle>
            <a:lvl1pPr marL="0" indent="0" algn="l">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_tradnl" dirty="0" smtClean="0"/>
              <a:t>Haga clic para modificar el estilo de subtítulo del patrón</a:t>
            </a:r>
            <a:endParaRPr lang="es-ES" dirty="0"/>
          </a:p>
        </p:txBody>
      </p:sp>
    </p:spTree>
    <p:extLst>
      <p:ext uri="{BB962C8B-B14F-4D97-AF65-F5344CB8AC3E}">
        <p14:creationId xmlns:p14="http://schemas.microsoft.com/office/powerpoint/2010/main" val="260293071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_tradnl" smtClean="0"/>
              <a:t>Clic para editar título</a:t>
            </a:r>
            <a:endParaRPr lang="es-ES"/>
          </a:p>
        </p:txBody>
      </p:sp>
      <p:sp>
        <p:nvSpPr>
          <p:cNvPr id="3" name="Marcador de contenido 2"/>
          <p:cNvSpPr>
            <a:spLocks noGrp="1"/>
          </p:cNvSpPr>
          <p:nvPr>
            <p:ph idx="1"/>
          </p:nvPr>
        </p:nvSpPr>
        <p:spPr/>
        <p:txBody>
          <a:bodyPr/>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endParaRPr lang="es-ES"/>
          </a:p>
        </p:txBody>
      </p:sp>
    </p:spTree>
    <p:extLst>
      <p:ext uri="{BB962C8B-B14F-4D97-AF65-F5344CB8AC3E}">
        <p14:creationId xmlns:p14="http://schemas.microsoft.com/office/powerpoint/2010/main" val="156762381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p:cNvSpPr>
            <a:spLocks noGrp="1"/>
          </p:cNvSpPr>
          <p:nvPr>
            <p:ph type="title"/>
          </p:nvPr>
        </p:nvSpPr>
        <p:spPr>
          <a:xfrm>
            <a:off x="722313" y="3305176"/>
            <a:ext cx="7772400" cy="1021556"/>
          </a:xfrm>
        </p:spPr>
        <p:txBody>
          <a:bodyPr anchor="t"/>
          <a:lstStyle>
            <a:lvl1pPr algn="l">
              <a:defRPr sz="4000" b="1" cap="all"/>
            </a:lvl1pPr>
          </a:lstStyle>
          <a:p>
            <a:r>
              <a:rPr lang="es-ES_tradnl" smtClean="0"/>
              <a:t>Clic para editar título</a:t>
            </a:r>
            <a:endParaRPr lang="es-ES"/>
          </a:p>
        </p:txBody>
      </p:sp>
      <p:sp>
        <p:nvSpPr>
          <p:cNvPr id="3" name="Marcador de texto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_tradnl" dirty="0" smtClean="0"/>
              <a:t>Haga clic para modificar el estilo de texto del patrón</a:t>
            </a:r>
          </a:p>
        </p:txBody>
      </p:sp>
    </p:spTree>
    <p:extLst>
      <p:ext uri="{BB962C8B-B14F-4D97-AF65-F5344CB8AC3E}">
        <p14:creationId xmlns:p14="http://schemas.microsoft.com/office/powerpoint/2010/main" val="12164063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p:cNvSpPr>
            <a:spLocks noGrp="1"/>
          </p:cNvSpPr>
          <p:nvPr>
            <p:ph type="title"/>
          </p:nvPr>
        </p:nvSpPr>
        <p:spPr>
          <a:xfrm>
            <a:off x="457200" y="477442"/>
            <a:ext cx="7596722" cy="570309"/>
          </a:xfrm>
        </p:spPr>
        <p:txBody>
          <a:bodyPr/>
          <a:lstStyle/>
          <a:p>
            <a:r>
              <a:rPr lang="es-ES_tradnl" dirty="0" smtClean="0"/>
              <a:t>Clic para editar título</a:t>
            </a:r>
            <a:endParaRPr lang="es-ES" dirty="0"/>
          </a:p>
        </p:txBody>
      </p:sp>
      <p:sp>
        <p:nvSpPr>
          <p:cNvPr id="3" name="Marcador de contenido 2"/>
          <p:cNvSpPr>
            <a:spLocks noGrp="1"/>
          </p:cNvSpPr>
          <p:nvPr>
            <p:ph sz="half" idx="1"/>
          </p:nvPr>
        </p:nvSpPr>
        <p:spPr>
          <a:xfrm>
            <a:off x="457200" y="1200151"/>
            <a:ext cx="4038600" cy="3038475"/>
          </a:xfrm>
        </p:spPr>
        <p:txBody>
          <a:bodyPr/>
          <a:lstStyle>
            <a:lvl1pPr>
              <a:defRPr sz="24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_tradnl" dirty="0" smtClean="0"/>
              <a:t>Haga clic para modificar el estilo de texto del patrón</a:t>
            </a:r>
          </a:p>
          <a:p>
            <a:pPr lvl="1"/>
            <a:r>
              <a:rPr lang="es-ES_tradnl" dirty="0" smtClean="0"/>
              <a:t>Segundo nivel</a:t>
            </a:r>
          </a:p>
          <a:p>
            <a:pPr lvl="2"/>
            <a:r>
              <a:rPr lang="es-ES_tradnl" dirty="0" smtClean="0"/>
              <a:t>Tercer nivel</a:t>
            </a:r>
          </a:p>
          <a:p>
            <a:pPr lvl="3"/>
            <a:r>
              <a:rPr lang="es-ES_tradnl" dirty="0" smtClean="0"/>
              <a:t>Cuarto nivel</a:t>
            </a:r>
          </a:p>
          <a:p>
            <a:pPr lvl="4"/>
            <a:r>
              <a:rPr lang="es-ES_tradnl" dirty="0" smtClean="0"/>
              <a:t>Quinto nivel</a:t>
            </a:r>
            <a:endParaRPr lang="es-ES" dirty="0"/>
          </a:p>
        </p:txBody>
      </p:sp>
      <p:sp>
        <p:nvSpPr>
          <p:cNvPr id="4" name="Marcador de contenido 3"/>
          <p:cNvSpPr>
            <a:spLocks noGrp="1"/>
          </p:cNvSpPr>
          <p:nvPr>
            <p:ph sz="half" idx="2"/>
          </p:nvPr>
        </p:nvSpPr>
        <p:spPr>
          <a:xfrm>
            <a:off x="4648200" y="1200150"/>
            <a:ext cx="4038600" cy="3038476"/>
          </a:xfrm>
        </p:spPr>
        <p:txBody>
          <a:bodyPr/>
          <a:lstStyle>
            <a:lvl1pPr>
              <a:defRPr sz="24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_tradnl" dirty="0" smtClean="0"/>
              <a:t>Haga clic para modificar el estilo de texto del patrón</a:t>
            </a:r>
          </a:p>
          <a:p>
            <a:pPr lvl="1"/>
            <a:r>
              <a:rPr lang="es-ES_tradnl" dirty="0" smtClean="0"/>
              <a:t>Segundo nivel</a:t>
            </a:r>
          </a:p>
          <a:p>
            <a:pPr lvl="2"/>
            <a:r>
              <a:rPr lang="es-ES_tradnl" dirty="0" smtClean="0"/>
              <a:t>Tercer nivel</a:t>
            </a:r>
          </a:p>
          <a:p>
            <a:pPr lvl="3"/>
            <a:r>
              <a:rPr lang="es-ES_tradnl" dirty="0" smtClean="0"/>
              <a:t>Cuarto nivel</a:t>
            </a:r>
          </a:p>
          <a:p>
            <a:pPr lvl="4"/>
            <a:r>
              <a:rPr lang="es-ES_tradnl" dirty="0" smtClean="0"/>
              <a:t>Quinto nivel</a:t>
            </a:r>
            <a:endParaRPr lang="es-ES" dirty="0"/>
          </a:p>
        </p:txBody>
      </p:sp>
    </p:spTree>
    <p:extLst>
      <p:ext uri="{BB962C8B-B14F-4D97-AF65-F5344CB8AC3E}">
        <p14:creationId xmlns:p14="http://schemas.microsoft.com/office/powerpoint/2010/main" val="35843445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p:cNvSpPr>
            <a:spLocks noGrp="1"/>
          </p:cNvSpPr>
          <p:nvPr>
            <p:ph type="title"/>
          </p:nvPr>
        </p:nvSpPr>
        <p:spPr>
          <a:xfrm>
            <a:off x="457200" y="486569"/>
            <a:ext cx="7596722" cy="570309"/>
          </a:xfrm>
        </p:spPr>
        <p:txBody>
          <a:bodyPr/>
          <a:lstStyle>
            <a:lvl1pPr>
              <a:defRPr/>
            </a:lvl1pPr>
          </a:lstStyle>
          <a:p>
            <a:r>
              <a:rPr lang="es-ES_tradnl" dirty="0" smtClean="0"/>
              <a:t>Clic para editar título</a:t>
            </a:r>
            <a:endParaRPr lang="es-ES" dirty="0"/>
          </a:p>
        </p:txBody>
      </p:sp>
      <p:sp>
        <p:nvSpPr>
          <p:cNvPr id="3" name="Marcador de texto 2"/>
          <p:cNvSpPr>
            <a:spLocks noGrp="1"/>
          </p:cNvSpPr>
          <p:nvPr>
            <p:ph type="body" idx="1"/>
          </p:nvPr>
        </p:nvSpPr>
        <p:spPr>
          <a:xfrm>
            <a:off x="457200" y="1151335"/>
            <a:ext cx="4040188" cy="479822"/>
          </a:xfrm>
        </p:spPr>
        <p:txBody>
          <a:bodyPr anchor="b">
            <a:noAutofit/>
          </a:bodyPr>
          <a:lstStyle>
            <a:lvl1pPr marL="0" indent="0">
              <a:buNone/>
              <a:defRPr sz="20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_tradnl" dirty="0" smtClean="0"/>
              <a:t>Haga clic para modificar el estilo de texto del patrón</a:t>
            </a:r>
          </a:p>
        </p:txBody>
      </p:sp>
      <p:sp>
        <p:nvSpPr>
          <p:cNvPr id="4" name="Marcador de contenido 3"/>
          <p:cNvSpPr>
            <a:spLocks noGrp="1"/>
          </p:cNvSpPr>
          <p:nvPr>
            <p:ph sz="half" idx="2"/>
          </p:nvPr>
        </p:nvSpPr>
        <p:spPr>
          <a:xfrm>
            <a:off x="457200" y="1631158"/>
            <a:ext cx="4040188" cy="258365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_tradnl" dirty="0" smtClean="0"/>
              <a:t>Haga clic para modificar el estilo de texto del patrón</a:t>
            </a:r>
          </a:p>
          <a:p>
            <a:pPr lvl="1"/>
            <a:r>
              <a:rPr lang="es-ES_tradnl" dirty="0" smtClean="0"/>
              <a:t>Segundo nivel</a:t>
            </a:r>
          </a:p>
          <a:p>
            <a:pPr lvl="2"/>
            <a:r>
              <a:rPr lang="es-ES_tradnl" dirty="0" smtClean="0"/>
              <a:t>Tercer nivel</a:t>
            </a:r>
          </a:p>
          <a:p>
            <a:pPr lvl="3"/>
            <a:r>
              <a:rPr lang="es-ES_tradnl" dirty="0" smtClean="0"/>
              <a:t>Cuarto nivel</a:t>
            </a:r>
          </a:p>
          <a:p>
            <a:pPr lvl="4"/>
            <a:r>
              <a:rPr lang="es-ES_tradnl" dirty="0" smtClean="0"/>
              <a:t>Quinto nivel</a:t>
            </a:r>
            <a:endParaRPr lang="es-ES" dirty="0"/>
          </a:p>
        </p:txBody>
      </p:sp>
      <p:sp>
        <p:nvSpPr>
          <p:cNvPr id="5" name="Marcador de texto 4"/>
          <p:cNvSpPr>
            <a:spLocks noGrp="1"/>
          </p:cNvSpPr>
          <p:nvPr>
            <p:ph type="body" sz="quarter" idx="3"/>
          </p:nvPr>
        </p:nvSpPr>
        <p:spPr>
          <a:xfrm>
            <a:off x="4645028" y="1151335"/>
            <a:ext cx="4041775" cy="479822"/>
          </a:xfrm>
        </p:spPr>
        <p:txBody>
          <a:bodyPr anchor="b">
            <a:noAutofit/>
          </a:bodyPr>
          <a:lstStyle>
            <a:lvl1pPr marL="0" indent="0">
              <a:buNone/>
              <a:defRPr sz="20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_tradnl" dirty="0" smtClean="0"/>
              <a:t>Haga clic para modificar el estilo de texto del patrón</a:t>
            </a:r>
          </a:p>
        </p:txBody>
      </p:sp>
      <p:sp>
        <p:nvSpPr>
          <p:cNvPr id="6" name="Marcador de contenido 5"/>
          <p:cNvSpPr>
            <a:spLocks noGrp="1"/>
          </p:cNvSpPr>
          <p:nvPr>
            <p:ph sz="quarter" idx="4"/>
          </p:nvPr>
        </p:nvSpPr>
        <p:spPr>
          <a:xfrm>
            <a:off x="4645028" y="1631158"/>
            <a:ext cx="4041775" cy="258365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endParaRPr lang="es-ES"/>
          </a:p>
        </p:txBody>
      </p:sp>
    </p:spTree>
    <p:extLst>
      <p:ext uri="{BB962C8B-B14F-4D97-AF65-F5344CB8AC3E}">
        <p14:creationId xmlns:p14="http://schemas.microsoft.com/office/powerpoint/2010/main" val="40228118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_tradnl" smtClean="0"/>
              <a:t>Clic para editar título</a:t>
            </a:r>
            <a:endParaRPr lang="es-ES"/>
          </a:p>
        </p:txBody>
      </p:sp>
    </p:spTree>
    <p:extLst>
      <p:ext uri="{BB962C8B-B14F-4D97-AF65-F5344CB8AC3E}">
        <p14:creationId xmlns:p14="http://schemas.microsoft.com/office/powerpoint/2010/main" val="70315727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Tree>
    <p:extLst>
      <p:ext uri="{BB962C8B-B14F-4D97-AF65-F5344CB8AC3E}">
        <p14:creationId xmlns:p14="http://schemas.microsoft.com/office/powerpoint/2010/main" val="1889994619"/>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theme" Target="../theme/theme1.xml"/><Relationship Id="rId15" Type="http://schemas.openxmlformats.org/officeDocument/2006/relationships/image" Target="../media/image1.png"/><Relationship Id="rId16" Type="http://schemas.openxmlformats.org/officeDocument/2006/relationships/image" Target="../media/image2.emf"/><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p:cNvSpPr>
            <a:spLocks noGrp="1"/>
          </p:cNvSpPr>
          <p:nvPr>
            <p:ph type="title"/>
          </p:nvPr>
        </p:nvSpPr>
        <p:spPr>
          <a:xfrm>
            <a:off x="626528" y="477442"/>
            <a:ext cx="7596722" cy="570309"/>
          </a:xfrm>
          <a:prstGeom prst="rect">
            <a:avLst/>
          </a:prstGeom>
        </p:spPr>
        <p:txBody>
          <a:bodyPr vert="horz" lIns="91440" tIns="45720" rIns="91440" bIns="45720" rtlCol="0" anchor="t">
            <a:normAutofit/>
          </a:bodyPr>
          <a:lstStyle/>
          <a:p>
            <a:r>
              <a:rPr lang="es-ES_tradnl" dirty="0" smtClean="0"/>
              <a:t>Clic para editar título</a:t>
            </a:r>
            <a:endParaRPr lang="es-ES" dirty="0"/>
          </a:p>
        </p:txBody>
      </p:sp>
      <p:sp>
        <p:nvSpPr>
          <p:cNvPr id="3" name="Marcador de texto 2"/>
          <p:cNvSpPr>
            <a:spLocks noGrp="1"/>
          </p:cNvSpPr>
          <p:nvPr>
            <p:ph type="body" idx="1"/>
          </p:nvPr>
        </p:nvSpPr>
        <p:spPr>
          <a:xfrm>
            <a:off x="626528" y="1200151"/>
            <a:ext cx="7596722" cy="2974975"/>
          </a:xfrm>
          <a:prstGeom prst="rect">
            <a:avLst/>
          </a:prstGeom>
        </p:spPr>
        <p:txBody>
          <a:bodyPr vert="horz" lIns="91440" tIns="45720" rIns="91440" bIns="45720" rtlCol="0">
            <a:normAutofit/>
          </a:bodyPr>
          <a:lstStyle/>
          <a:p>
            <a:pPr lvl="0"/>
            <a:r>
              <a:rPr lang="es-ES_tradnl" dirty="0" smtClean="0"/>
              <a:t>Haga clic para modificar el estilo de texto del patrón</a:t>
            </a:r>
          </a:p>
          <a:p>
            <a:pPr lvl="1"/>
            <a:r>
              <a:rPr lang="es-ES_tradnl" dirty="0" smtClean="0"/>
              <a:t>Segundo nivel</a:t>
            </a:r>
          </a:p>
          <a:p>
            <a:pPr lvl="2"/>
            <a:r>
              <a:rPr lang="es-ES_tradnl" dirty="0" smtClean="0"/>
              <a:t>Tercer nivel</a:t>
            </a:r>
          </a:p>
          <a:p>
            <a:pPr lvl="3"/>
            <a:r>
              <a:rPr lang="es-ES_tradnl" dirty="0" smtClean="0"/>
              <a:t>Cuarto nivel</a:t>
            </a:r>
          </a:p>
          <a:p>
            <a:pPr lvl="4"/>
            <a:r>
              <a:rPr lang="es-ES_tradnl" dirty="0" smtClean="0"/>
              <a:t>Quinto nivel</a:t>
            </a:r>
            <a:endParaRPr lang="es-ES" dirty="0"/>
          </a:p>
        </p:txBody>
      </p:sp>
      <p:pic>
        <p:nvPicPr>
          <p:cNvPr id="12" name="Imagen 11" descr="cuadrado_azul.png"/>
          <p:cNvPicPr>
            <a:picLocks/>
          </p:cNvPicPr>
          <p:nvPr/>
        </p:nvPicPr>
        <p:blipFill>
          <a:blip r:embed="rId15">
            <a:extLst>
              <a:ext uri="{28A0092B-C50C-407E-A947-70E740481C1C}">
                <a14:useLocalDpi xmlns:a14="http://schemas.microsoft.com/office/drawing/2010/main" val="0"/>
              </a:ext>
            </a:extLst>
          </a:blip>
          <a:stretch>
            <a:fillRect/>
          </a:stretch>
        </p:blipFill>
        <p:spPr>
          <a:xfrm>
            <a:off x="-18000" y="4395437"/>
            <a:ext cx="9180001" cy="756000"/>
          </a:xfrm>
          <a:prstGeom prst="rect">
            <a:avLst/>
          </a:prstGeom>
          <a:ln>
            <a:noFill/>
          </a:ln>
        </p:spPr>
      </p:pic>
      <p:sp>
        <p:nvSpPr>
          <p:cNvPr id="14" name="Subtítulo 2"/>
          <p:cNvSpPr txBox="1">
            <a:spLocks/>
          </p:cNvSpPr>
          <p:nvPr userDrawn="1"/>
        </p:nvSpPr>
        <p:spPr>
          <a:xfrm>
            <a:off x="5564685" y="4594624"/>
            <a:ext cx="1605280" cy="392828"/>
          </a:xfrm>
          <a:prstGeom prst="rect">
            <a:avLst/>
          </a:prstGeom>
        </p:spPr>
        <p:txBody>
          <a:bodyPr vert="horz" lIns="91440" tIns="45720" rIns="91440" bIns="45720" rtlCol="0">
            <a:noAutofit/>
          </a:bodyPr>
          <a:lstStyle>
            <a:lvl1pPr marL="0" indent="0" algn="ctr" defTabSz="457200" rtl="0" eaLnBrk="1" latinLnBrk="0" hangingPunct="1">
              <a:spcBef>
                <a:spcPct val="20000"/>
              </a:spcBef>
              <a:buFont typeface="Arial"/>
              <a:buNone/>
              <a:defRPr sz="3200" kern="1200">
                <a:solidFill>
                  <a:schemeClr val="tx1">
                    <a:tint val="75000"/>
                  </a:schemeClr>
                </a:solidFill>
                <a:latin typeface="+mn-lt"/>
                <a:ea typeface="+mn-ea"/>
                <a:cs typeface="+mn-cs"/>
              </a:defRPr>
            </a:lvl1pPr>
            <a:lvl2pPr marL="457200" indent="0" algn="ctr" defTabSz="457200" rtl="0" eaLnBrk="1" latinLnBrk="0" hangingPunct="1">
              <a:spcBef>
                <a:spcPct val="20000"/>
              </a:spcBef>
              <a:buFont typeface="Arial"/>
              <a:buNone/>
              <a:defRPr sz="2800" kern="1200">
                <a:solidFill>
                  <a:schemeClr val="tx1">
                    <a:tint val="75000"/>
                  </a:schemeClr>
                </a:solidFill>
                <a:latin typeface="+mn-lt"/>
                <a:ea typeface="+mn-ea"/>
                <a:cs typeface="+mn-cs"/>
              </a:defRPr>
            </a:lvl2pPr>
            <a:lvl3pPr marL="914400" indent="0" algn="ctr" defTabSz="457200" rtl="0" eaLnBrk="1" latinLnBrk="0" hangingPunct="1">
              <a:spcBef>
                <a:spcPct val="20000"/>
              </a:spcBef>
              <a:buFont typeface="Arial"/>
              <a:buNone/>
              <a:defRPr sz="2400" kern="1200">
                <a:solidFill>
                  <a:schemeClr val="tx1">
                    <a:tint val="75000"/>
                  </a:schemeClr>
                </a:solidFill>
                <a:latin typeface="+mn-lt"/>
                <a:ea typeface="+mn-ea"/>
                <a:cs typeface="+mn-cs"/>
              </a:defRPr>
            </a:lvl3pPr>
            <a:lvl4pPr marL="1371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4pPr>
            <a:lvl5pPr marL="18288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5pPr>
            <a:lvl6pPr marL="22860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6pPr>
            <a:lvl7pPr marL="27432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7pPr>
            <a:lvl8pPr marL="32004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8pPr>
            <a:lvl9pPr marL="3657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9pPr>
          </a:lstStyle>
          <a:p>
            <a:r>
              <a:rPr lang="pt-BR" sz="900" dirty="0" smtClean="0">
                <a:solidFill>
                  <a:schemeClr val="bg1"/>
                </a:solidFill>
                <a:latin typeface="Arial"/>
                <a:cs typeface="Arial"/>
              </a:rPr>
              <a:t>Nombre o logo</a:t>
            </a:r>
          </a:p>
          <a:p>
            <a:r>
              <a:rPr lang="pt-BR" sz="900" dirty="0" smtClean="0">
                <a:solidFill>
                  <a:schemeClr val="bg1"/>
                </a:solidFill>
                <a:latin typeface="Arial"/>
                <a:cs typeface="Arial"/>
              </a:rPr>
              <a:t>de la dependencia</a:t>
            </a:r>
            <a:endParaRPr lang="es-ES" sz="900" dirty="0">
              <a:solidFill>
                <a:schemeClr val="bg1"/>
              </a:solidFill>
              <a:latin typeface="Arial"/>
              <a:cs typeface="Arial"/>
            </a:endParaRPr>
          </a:p>
        </p:txBody>
      </p:sp>
      <p:sp>
        <p:nvSpPr>
          <p:cNvPr id="15" name="Título 1"/>
          <p:cNvSpPr txBox="1">
            <a:spLocks/>
          </p:cNvSpPr>
          <p:nvPr userDrawn="1"/>
        </p:nvSpPr>
        <p:spPr>
          <a:xfrm>
            <a:off x="300928" y="4633698"/>
            <a:ext cx="4331548" cy="276592"/>
          </a:xfrm>
          <a:prstGeom prst="rect">
            <a:avLst/>
          </a:prstGeom>
        </p:spPr>
        <p:txBody>
          <a:bodyPr vert="horz" lIns="91440" tIns="45720" rIns="91440" bIns="45720" rtlCol="0" anchor="ctr">
            <a:norm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algn="l"/>
            <a:r>
              <a:rPr lang="es-ES_tradnl" sz="1200" b="1" dirty="0" smtClean="0">
                <a:solidFill>
                  <a:srgbClr val="FFFFFF"/>
                </a:solidFill>
                <a:latin typeface="Arial"/>
                <a:cs typeface="Arial"/>
              </a:rPr>
              <a:t>Título de la presentación</a:t>
            </a:r>
            <a:endParaRPr lang="es-ES_tradnl" sz="1200" b="1" dirty="0">
              <a:solidFill>
                <a:srgbClr val="FFFFFF"/>
              </a:solidFill>
              <a:latin typeface="Arial"/>
              <a:cs typeface="Arial"/>
            </a:endParaRPr>
          </a:p>
        </p:txBody>
      </p:sp>
      <p:pic>
        <p:nvPicPr>
          <p:cNvPr id="9" name="Imagen 8" descr="escudoPUJ_lateral.eps"/>
          <p:cNvPicPr>
            <a:picLocks noChangeAspect="1"/>
          </p:cNvPicPr>
          <p:nvPr userDrawn="1"/>
        </p:nvPicPr>
        <p:blipFill>
          <a:blip r:embed="rId16">
            <a:extLst>
              <a:ext uri="{28A0092B-C50C-407E-A947-70E740481C1C}">
                <a14:useLocalDpi xmlns:a14="http://schemas.microsoft.com/office/drawing/2010/main" val="0"/>
              </a:ext>
            </a:extLst>
          </a:blip>
          <a:stretch>
            <a:fillRect/>
          </a:stretch>
        </p:blipFill>
        <p:spPr>
          <a:xfrm>
            <a:off x="7453975" y="4435940"/>
            <a:ext cx="1458061" cy="684000"/>
          </a:xfrm>
          <a:prstGeom prst="rect">
            <a:avLst/>
          </a:prstGeom>
        </p:spPr>
      </p:pic>
    </p:spTree>
    <p:extLst>
      <p:ext uri="{BB962C8B-B14F-4D97-AF65-F5344CB8AC3E}">
        <p14:creationId xmlns:p14="http://schemas.microsoft.com/office/powerpoint/2010/main" val="1833914475"/>
      </p:ext>
    </p:extLst>
  </p:cSld>
  <p:clrMap bg1="lt1" tx1="dk1" bg2="lt2" tx2="dk2" accent1="accent1" accent2="accent2" accent3="accent3" accent4="accent4" accent5="accent5" accent6="accent6" hlink="hlink" folHlink="folHlink"/>
  <p:sldLayoutIdLst>
    <p:sldLayoutId id="2147483661" r:id="rId1"/>
    <p:sldLayoutId id="2147483660" r:id="rId2"/>
    <p:sldLayoutId id="2147483649" r:id="rId3"/>
    <p:sldLayoutId id="2147483650" r:id="rId4"/>
    <p:sldLayoutId id="2147483651" r:id="rId5"/>
    <p:sldLayoutId id="2147483652" r:id="rId6"/>
    <p:sldLayoutId id="2147483653" r:id="rId7"/>
    <p:sldLayoutId id="2147483654" r:id="rId8"/>
    <p:sldLayoutId id="2147483655" r:id="rId9"/>
    <p:sldLayoutId id="2147483656" r:id="rId10"/>
    <p:sldLayoutId id="2147483657" r:id="rId11"/>
    <p:sldLayoutId id="2147483658" r:id="rId12"/>
    <p:sldLayoutId id="2147483659" r:id="rId13"/>
  </p:sldLayoutIdLst>
  <p:txStyles>
    <p:titleStyle>
      <a:lvl1pPr algn="l" defTabSz="457200" rtl="0" eaLnBrk="1" latinLnBrk="0" hangingPunct="1">
        <a:spcBef>
          <a:spcPct val="0"/>
        </a:spcBef>
        <a:buNone/>
        <a:defRPr sz="3000" b="1" kern="1200">
          <a:solidFill>
            <a:srgbClr val="2C5697"/>
          </a:solidFill>
          <a:latin typeface="Arial"/>
          <a:ea typeface="+mj-ea"/>
          <a:cs typeface="Arial"/>
        </a:defRPr>
      </a:lvl1pPr>
    </p:titleStyle>
    <p:bodyStyle>
      <a:lvl1pPr marL="0" indent="0" algn="l" defTabSz="457200" rtl="0" eaLnBrk="1" latinLnBrk="0" hangingPunct="1">
        <a:spcBef>
          <a:spcPct val="20000"/>
        </a:spcBef>
        <a:buFont typeface="Arial"/>
        <a:buNone/>
        <a:defRPr sz="2400" kern="1200">
          <a:solidFill>
            <a:srgbClr val="404040"/>
          </a:solidFill>
          <a:latin typeface="Arial"/>
          <a:ea typeface="+mn-ea"/>
          <a:cs typeface="Arial"/>
        </a:defRPr>
      </a:lvl1pPr>
      <a:lvl2pPr marL="742950" indent="-285750" algn="l" defTabSz="457200" rtl="0" eaLnBrk="1" latinLnBrk="0" hangingPunct="1">
        <a:spcBef>
          <a:spcPct val="20000"/>
        </a:spcBef>
        <a:buClr>
          <a:srgbClr val="2C5697"/>
        </a:buClr>
        <a:buSzPct val="90000"/>
        <a:buFont typeface="Arial"/>
        <a:buChar char="•"/>
        <a:defRPr sz="2400" kern="1200">
          <a:solidFill>
            <a:srgbClr val="404040"/>
          </a:solidFill>
          <a:latin typeface="Arial"/>
          <a:ea typeface="+mn-ea"/>
          <a:cs typeface="Arial"/>
        </a:defRPr>
      </a:lvl2pPr>
      <a:lvl3pPr marL="1143000" indent="-228600" algn="l" defTabSz="457200" rtl="0" eaLnBrk="1" latinLnBrk="0" hangingPunct="1">
        <a:spcBef>
          <a:spcPct val="20000"/>
        </a:spcBef>
        <a:buClr>
          <a:srgbClr val="2C5697"/>
        </a:buClr>
        <a:buSzPct val="80000"/>
        <a:buFont typeface="Wingdings" charset="2"/>
        <a:buChar char="§"/>
        <a:defRPr sz="2200" kern="1200">
          <a:solidFill>
            <a:schemeClr val="tx1">
              <a:lumMod val="75000"/>
              <a:lumOff val="25000"/>
            </a:schemeClr>
          </a:solidFill>
          <a:latin typeface="Arial"/>
          <a:ea typeface="+mn-ea"/>
          <a:cs typeface="Arial"/>
        </a:defRPr>
      </a:lvl3pPr>
      <a:lvl4pPr marL="1600200" indent="-228600" algn="l" defTabSz="457200" rtl="0" eaLnBrk="1" latinLnBrk="0" hangingPunct="1">
        <a:spcBef>
          <a:spcPct val="20000"/>
        </a:spcBef>
        <a:buClr>
          <a:srgbClr val="2C5697"/>
        </a:buClr>
        <a:buSzPct val="80000"/>
        <a:buFont typeface="Arial"/>
        <a:buChar char="–"/>
        <a:defRPr sz="2000" kern="1200">
          <a:solidFill>
            <a:srgbClr val="404040"/>
          </a:solidFill>
          <a:latin typeface="Arial"/>
          <a:ea typeface="+mn-ea"/>
          <a:cs typeface="Arial"/>
        </a:defRPr>
      </a:lvl4pPr>
      <a:lvl5pPr marL="2057400" indent="-228600" algn="l" defTabSz="457200" rtl="0" eaLnBrk="1" latinLnBrk="0" hangingPunct="1">
        <a:spcBef>
          <a:spcPct val="20000"/>
        </a:spcBef>
        <a:buClr>
          <a:srgbClr val="2C5697"/>
        </a:buClr>
        <a:buFont typeface="Arial"/>
        <a:buChar char="»"/>
        <a:defRPr sz="1800" kern="1200">
          <a:solidFill>
            <a:srgbClr val="404040"/>
          </a:solidFill>
          <a:latin typeface="Arial"/>
          <a:ea typeface="+mn-ea"/>
          <a:cs typeface="Arial"/>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s-E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emf"/><Relationship Id="rId4" Type="http://schemas.openxmlformats.org/officeDocument/2006/relationships/image" Target="../media/image4.emf"/><Relationship Id="rId1" Type="http://schemas.openxmlformats.org/officeDocument/2006/relationships/slideLayout" Target="../slideLayouts/slideLayout1.xml"/><Relationship Id="rId2" Type="http://schemas.openxmlformats.org/officeDocument/2006/relationships/image" Target="../media/image1.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ángulo 3"/>
          <p:cNvSpPr/>
          <p:nvPr/>
        </p:nvSpPr>
        <p:spPr>
          <a:xfrm>
            <a:off x="0" y="0"/>
            <a:ext cx="9144000" cy="5143500"/>
          </a:xfrm>
          <a:prstGeom prst="rect">
            <a:avLst/>
          </a:prstGeom>
          <a:ln>
            <a:noFill/>
          </a:ln>
          <a:effectLst/>
        </p:spPr>
        <p:style>
          <a:lnRef idx="1">
            <a:schemeClr val="dk1"/>
          </a:lnRef>
          <a:fillRef idx="2">
            <a:schemeClr val="dk1"/>
          </a:fillRef>
          <a:effectRef idx="1">
            <a:schemeClr val="dk1"/>
          </a:effectRef>
          <a:fontRef idx="minor">
            <a:schemeClr val="dk1"/>
          </a:fontRef>
        </p:style>
        <p:txBody>
          <a:bodyPr rtlCol="0" anchor="ctr"/>
          <a:lstStyle/>
          <a:p>
            <a:pPr algn="ctr"/>
            <a:endParaRPr lang="es-ES"/>
          </a:p>
        </p:txBody>
      </p:sp>
      <p:sp>
        <p:nvSpPr>
          <p:cNvPr id="10" name="Rectángulo 9"/>
          <p:cNvSpPr/>
          <p:nvPr/>
        </p:nvSpPr>
        <p:spPr>
          <a:xfrm>
            <a:off x="1920240" y="2727288"/>
            <a:ext cx="5303520" cy="988298"/>
          </a:xfrm>
          <a:prstGeom prst="rect">
            <a:avLst/>
          </a:prstGeom>
          <a:solidFill>
            <a:schemeClr val="bg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s-ES"/>
          </a:p>
        </p:txBody>
      </p:sp>
      <p:sp>
        <p:nvSpPr>
          <p:cNvPr id="2" name="Título 1"/>
          <p:cNvSpPr>
            <a:spLocks noGrp="1"/>
          </p:cNvSpPr>
          <p:nvPr>
            <p:ph type="ctrTitle" idx="4294967295"/>
          </p:nvPr>
        </p:nvSpPr>
        <p:spPr>
          <a:xfrm>
            <a:off x="2103441" y="2827736"/>
            <a:ext cx="4937125" cy="445294"/>
          </a:xfrm>
        </p:spPr>
        <p:txBody>
          <a:bodyPr>
            <a:normAutofit fontScale="90000"/>
          </a:bodyPr>
          <a:lstStyle/>
          <a:p>
            <a:pPr algn="ctr"/>
            <a:r>
              <a:rPr lang="es-ES_tradnl" sz="2800" b="1" dirty="0" smtClean="0">
                <a:solidFill>
                  <a:srgbClr val="2C5697"/>
                </a:solidFill>
                <a:latin typeface="Arial"/>
                <a:cs typeface="Arial"/>
              </a:rPr>
              <a:t>Título de la presentación</a:t>
            </a:r>
            <a:endParaRPr lang="es-ES_tradnl" sz="2800" b="1" dirty="0">
              <a:solidFill>
                <a:srgbClr val="2C5697"/>
              </a:solidFill>
              <a:latin typeface="Arial"/>
              <a:cs typeface="Arial"/>
            </a:endParaRPr>
          </a:p>
        </p:txBody>
      </p:sp>
      <p:sp>
        <p:nvSpPr>
          <p:cNvPr id="3" name="Subtítulo 2"/>
          <p:cNvSpPr>
            <a:spLocks noGrp="1"/>
          </p:cNvSpPr>
          <p:nvPr>
            <p:ph type="subTitle" idx="4294967295"/>
          </p:nvPr>
        </p:nvSpPr>
        <p:spPr>
          <a:xfrm>
            <a:off x="2103441" y="3288303"/>
            <a:ext cx="4937125" cy="295275"/>
          </a:xfrm>
        </p:spPr>
        <p:txBody>
          <a:bodyPr>
            <a:normAutofit fontScale="70000" lnSpcReduction="20000"/>
          </a:bodyPr>
          <a:lstStyle/>
          <a:p>
            <a:pPr algn="ctr"/>
            <a:r>
              <a:rPr lang="pt-BR" sz="2200" dirty="0" smtClean="0">
                <a:solidFill>
                  <a:srgbClr val="2C5697"/>
                </a:solidFill>
                <a:latin typeface="Arial"/>
                <a:cs typeface="Arial"/>
              </a:rPr>
              <a:t>Subtítulo</a:t>
            </a:r>
            <a:endParaRPr lang="es-ES" sz="2200" dirty="0">
              <a:solidFill>
                <a:srgbClr val="2C5697"/>
              </a:solidFill>
              <a:latin typeface="Arial"/>
              <a:cs typeface="Arial"/>
            </a:endParaRPr>
          </a:p>
        </p:txBody>
      </p:sp>
      <p:sp>
        <p:nvSpPr>
          <p:cNvPr id="11" name="Rectángulo 10"/>
          <p:cNvSpPr/>
          <p:nvPr/>
        </p:nvSpPr>
        <p:spPr>
          <a:xfrm>
            <a:off x="3495039" y="4404360"/>
            <a:ext cx="2153922" cy="73914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s-ES"/>
          </a:p>
        </p:txBody>
      </p:sp>
      <p:sp>
        <p:nvSpPr>
          <p:cNvPr id="12" name="Subtítulo 2"/>
          <p:cNvSpPr txBox="1">
            <a:spLocks/>
          </p:cNvSpPr>
          <p:nvPr/>
        </p:nvSpPr>
        <p:spPr>
          <a:xfrm>
            <a:off x="3769360" y="4588990"/>
            <a:ext cx="1605280" cy="392828"/>
          </a:xfrm>
          <a:prstGeom prst="rect">
            <a:avLst/>
          </a:prstGeom>
        </p:spPr>
        <p:txBody>
          <a:bodyPr vert="horz" lIns="91440" tIns="45720" rIns="91440" bIns="45720" rtlCol="0">
            <a:normAutofit fontScale="85000" lnSpcReduction="20000"/>
          </a:bodyPr>
          <a:lstStyle>
            <a:lvl1pPr marL="0" indent="0" algn="ctr" defTabSz="457200" rtl="0" eaLnBrk="1" latinLnBrk="0" hangingPunct="1">
              <a:spcBef>
                <a:spcPct val="20000"/>
              </a:spcBef>
              <a:buFont typeface="Arial"/>
              <a:buNone/>
              <a:defRPr sz="3200" kern="1200">
                <a:solidFill>
                  <a:schemeClr val="tx1">
                    <a:tint val="75000"/>
                  </a:schemeClr>
                </a:solidFill>
                <a:latin typeface="+mn-lt"/>
                <a:ea typeface="+mn-ea"/>
                <a:cs typeface="+mn-cs"/>
              </a:defRPr>
            </a:lvl1pPr>
            <a:lvl2pPr marL="457200" indent="0" algn="ctr" defTabSz="457200" rtl="0" eaLnBrk="1" latinLnBrk="0" hangingPunct="1">
              <a:spcBef>
                <a:spcPct val="20000"/>
              </a:spcBef>
              <a:buFont typeface="Arial"/>
              <a:buNone/>
              <a:defRPr sz="2800" kern="1200">
                <a:solidFill>
                  <a:schemeClr val="tx1">
                    <a:tint val="75000"/>
                  </a:schemeClr>
                </a:solidFill>
                <a:latin typeface="+mn-lt"/>
                <a:ea typeface="+mn-ea"/>
                <a:cs typeface="+mn-cs"/>
              </a:defRPr>
            </a:lvl2pPr>
            <a:lvl3pPr marL="914400" indent="0" algn="ctr" defTabSz="457200" rtl="0" eaLnBrk="1" latinLnBrk="0" hangingPunct="1">
              <a:spcBef>
                <a:spcPct val="20000"/>
              </a:spcBef>
              <a:buFont typeface="Arial"/>
              <a:buNone/>
              <a:defRPr sz="2400" kern="1200">
                <a:solidFill>
                  <a:schemeClr val="tx1">
                    <a:tint val="75000"/>
                  </a:schemeClr>
                </a:solidFill>
                <a:latin typeface="+mn-lt"/>
                <a:ea typeface="+mn-ea"/>
                <a:cs typeface="+mn-cs"/>
              </a:defRPr>
            </a:lvl3pPr>
            <a:lvl4pPr marL="1371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4pPr>
            <a:lvl5pPr marL="18288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5pPr>
            <a:lvl6pPr marL="22860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6pPr>
            <a:lvl7pPr marL="27432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7pPr>
            <a:lvl8pPr marL="32004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8pPr>
            <a:lvl9pPr marL="3657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9pPr>
          </a:lstStyle>
          <a:p>
            <a:r>
              <a:rPr lang="pt-BR" sz="1200" dirty="0" smtClean="0">
                <a:solidFill>
                  <a:schemeClr val="tx1">
                    <a:lumMod val="65000"/>
                    <a:lumOff val="35000"/>
                  </a:schemeClr>
                </a:solidFill>
                <a:latin typeface="Arial"/>
                <a:cs typeface="Arial"/>
              </a:rPr>
              <a:t>Nombre o logo</a:t>
            </a:r>
          </a:p>
          <a:p>
            <a:r>
              <a:rPr lang="pt-BR" sz="1200" dirty="0" smtClean="0">
                <a:solidFill>
                  <a:schemeClr val="tx1">
                    <a:lumMod val="65000"/>
                    <a:lumOff val="35000"/>
                  </a:schemeClr>
                </a:solidFill>
                <a:latin typeface="Arial"/>
                <a:cs typeface="Arial"/>
              </a:rPr>
              <a:t>de la dependencia</a:t>
            </a:r>
            <a:endParaRPr lang="es-ES" sz="1200" dirty="0">
              <a:solidFill>
                <a:schemeClr val="tx1">
                  <a:lumMod val="65000"/>
                  <a:lumOff val="35000"/>
                </a:schemeClr>
              </a:solidFill>
              <a:latin typeface="Arial"/>
              <a:cs typeface="Arial"/>
            </a:endParaRPr>
          </a:p>
        </p:txBody>
      </p:sp>
      <p:sp>
        <p:nvSpPr>
          <p:cNvPr id="5" name="CuadroTexto 4"/>
          <p:cNvSpPr txBox="1"/>
          <p:nvPr/>
        </p:nvSpPr>
        <p:spPr>
          <a:xfrm>
            <a:off x="6040703" y="4694048"/>
            <a:ext cx="184666" cy="369332"/>
          </a:xfrm>
          <a:prstGeom prst="rect">
            <a:avLst/>
          </a:prstGeom>
          <a:noFill/>
        </p:spPr>
        <p:txBody>
          <a:bodyPr wrap="none" rtlCol="0">
            <a:spAutoFit/>
          </a:bodyPr>
          <a:lstStyle/>
          <a:p>
            <a:endParaRPr lang="es-ES" dirty="0"/>
          </a:p>
        </p:txBody>
      </p:sp>
      <p:sp>
        <p:nvSpPr>
          <p:cNvPr id="7" name="CuadroTexto 6"/>
          <p:cNvSpPr txBox="1"/>
          <p:nvPr/>
        </p:nvSpPr>
        <p:spPr>
          <a:xfrm>
            <a:off x="1498735" y="4539581"/>
            <a:ext cx="184666" cy="369332"/>
          </a:xfrm>
          <a:prstGeom prst="rect">
            <a:avLst/>
          </a:prstGeom>
          <a:noFill/>
        </p:spPr>
        <p:txBody>
          <a:bodyPr wrap="none" rtlCol="0">
            <a:spAutoFit/>
          </a:bodyPr>
          <a:lstStyle/>
          <a:p>
            <a:endParaRPr lang="es-ES" dirty="0"/>
          </a:p>
        </p:txBody>
      </p:sp>
      <p:grpSp>
        <p:nvGrpSpPr>
          <p:cNvPr id="14" name="Agrupar 13"/>
          <p:cNvGrpSpPr/>
          <p:nvPr/>
        </p:nvGrpSpPr>
        <p:grpSpPr>
          <a:xfrm>
            <a:off x="3686562" y="0"/>
            <a:ext cx="1770878" cy="1976942"/>
            <a:chOff x="3686562" y="0"/>
            <a:chExt cx="1770878" cy="1976942"/>
          </a:xfrm>
        </p:grpSpPr>
        <p:pic>
          <p:nvPicPr>
            <p:cNvPr id="9" name="Imagen 8" descr="cuadrado_azul.png"/>
            <p:cNvPicPr>
              <a:picLocks/>
            </p:cNvPicPr>
            <p:nvPr/>
          </p:nvPicPr>
          <p:blipFill>
            <a:blip r:embed="rId2">
              <a:extLst>
                <a:ext uri="{28A0092B-C50C-407E-A947-70E740481C1C}">
                  <a14:useLocalDpi xmlns:a14="http://schemas.microsoft.com/office/drawing/2010/main" val="0"/>
                </a:ext>
              </a:extLst>
            </a:blip>
            <a:stretch>
              <a:fillRect/>
            </a:stretch>
          </p:blipFill>
          <p:spPr>
            <a:xfrm>
              <a:off x="3686562" y="0"/>
              <a:ext cx="1770878" cy="1976942"/>
            </a:xfrm>
            <a:prstGeom prst="rect">
              <a:avLst/>
            </a:prstGeom>
          </p:spPr>
        </p:pic>
        <p:pic>
          <p:nvPicPr>
            <p:cNvPr id="6" name="Imagen 5" descr="escudoPUJ_central.eps"/>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814993" y="133520"/>
              <a:ext cx="1514015" cy="1619998"/>
            </a:xfrm>
            <a:prstGeom prst="rect">
              <a:avLst/>
            </a:prstGeom>
          </p:spPr>
        </p:pic>
        <p:pic>
          <p:nvPicPr>
            <p:cNvPr id="18" name="Imagen 17" descr="texto_vigilada_mineducacion_rgb-negativo.eps"/>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014001" y="1765378"/>
              <a:ext cx="1115998" cy="84719"/>
            </a:xfrm>
            <a:prstGeom prst="rect">
              <a:avLst/>
            </a:prstGeom>
          </p:spPr>
        </p:pic>
      </p:grpSp>
    </p:spTree>
    <p:extLst>
      <p:ext uri="{BB962C8B-B14F-4D97-AF65-F5344CB8AC3E}">
        <p14:creationId xmlns:p14="http://schemas.microsoft.com/office/powerpoint/2010/main" val="390814880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708902" y="609306"/>
            <a:ext cx="4789978" cy="470704"/>
          </a:xfrm>
        </p:spPr>
        <p:txBody>
          <a:bodyPr anchor="t">
            <a:normAutofit/>
          </a:bodyPr>
          <a:lstStyle/>
          <a:p>
            <a:pPr algn="l"/>
            <a:r>
              <a:rPr lang="es-ES_tradnl" sz="2400" b="1" dirty="0">
                <a:solidFill>
                  <a:srgbClr val="2C5697"/>
                </a:solidFill>
                <a:latin typeface="Arial"/>
                <a:cs typeface="Arial"/>
              </a:rPr>
              <a:t>Título de la presentación</a:t>
            </a:r>
            <a:endParaRPr lang="es-ES" sz="2400" dirty="0"/>
          </a:p>
        </p:txBody>
      </p:sp>
      <p:sp>
        <p:nvSpPr>
          <p:cNvPr id="3" name="Marcador de contenido 2"/>
          <p:cNvSpPr>
            <a:spLocks noGrp="1"/>
          </p:cNvSpPr>
          <p:nvPr>
            <p:ph idx="1"/>
          </p:nvPr>
        </p:nvSpPr>
        <p:spPr>
          <a:xfrm>
            <a:off x="708902" y="1130249"/>
            <a:ext cx="4874178" cy="2807381"/>
          </a:xfrm>
        </p:spPr>
        <p:txBody>
          <a:bodyPr>
            <a:normAutofit fontScale="85000" lnSpcReduction="20000"/>
          </a:bodyPr>
          <a:lstStyle/>
          <a:p>
            <a:pPr marL="0" indent="0">
              <a:buNone/>
            </a:pPr>
            <a:r>
              <a:rPr lang="pt-BR" sz="1800" dirty="0">
                <a:solidFill>
                  <a:schemeClr val="tx1">
                    <a:lumMod val="75000"/>
                    <a:lumOff val="25000"/>
                  </a:schemeClr>
                </a:solidFill>
                <a:latin typeface="Arial"/>
                <a:cs typeface="Arial"/>
              </a:rPr>
              <a:t>Lorem ipsum dolor sit amet, consectetuer adipiscing elit. Aenean commodo ligula eget dolor. Aenean massa. Cum sociis natoque penatibus et magnis dis parturient montes, nascetur ridiculus mus. Donec quam felis, ultricies nec, pellentesque eu, pretium quis, sem. Nulla consequat massa quis enim.</a:t>
            </a:r>
          </a:p>
          <a:p>
            <a:pPr marL="0" indent="0">
              <a:buNone/>
            </a:pPr>
            <a:endParaRPr lang="pt-BR" sz="1800" dirty="0">
              <a:solidFill>
                <a:schemeClr val="tx1">
                  <a:lumMod val="75000"/>
                  <a:lumOff val="25000"/>
                </a:schemeClr>
              </a:solidFill>
              <a:latin typeface="Arial"/>
              <a:cs typeface="Arial"/>
            </a:endParaRPr>
          </a:p>
          <a:p>
            <a:pPr marL="0" indent="0">
              <a:buNone/>
            </a:pPr>
            <a:r>
              <a:rPr lang="pt-BR" sz="1800" dirty="0">
                <a:solidFill>
                  <a:schemeClr val="tx1">
                    <a:lumMod val="75000"/>
                    <a:lumOff val="25000"/>
                  </a:schemeClr>
                </a:solidFill>
                <a:latin typeface="Arial"/>
                <a:cs typeface="Arial"/>
              </a:rPr>
              <a:t>Donec pede justo, fringilla vel, aliquet nec, vulputate eget, arcu. In enim justo, rhoncus ut, imperdiet a, venenatis vitae, justo. Nullam dictum felis eu pede mollis pretium. Integer tincidunt. Cras dapibus. Vivamus elementum semper nisi. Aenean vulputate eleifend tellus.</a:t>
            </a:r>
            <a:endParaRPr lang="es-ES" sz="1800" dirty="0">
              <a:solidFill>
                <a:schemeClr val="tx1">
                  <a:lumMod val="75000"/>
                  <a:lumOff val="25000"/>
                </a:schemeClr>
              </a:solidFill>
            </a:endParaRPr>
          </a:p>
        </p:txBody>
      </p:sp>
    </p:spTree>
    <p:extLst>
      <p:ext uri="{BB962C8B-B14F-4D97-AF65-F5344CB8AC3E}">
        <p14:creationId xmlns:p14="http://schemas.microsoft.com/office/powerpoint/2010/main" val="321902468"/>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endParaRPr lang="es-ES"/>
          </a:p>
        </p:txBody>
      </p:sp>
      <p:sp>
        <p:nvSpPr>
          <p:cNvPr id="3" name="Marcador de contenido 2"/>
          <p:cNvSpPr>
            <a:spLocks noGrp="1"/>
          </p:cNvSpPr>
          <p:nvPr>
            <p:ph idx="1"/>
          </p:nvPr>
        </p:nvSpPr>
        <p:spPr/>
        <p:txBody>
          <a:bodyPr>
            <a:normAutofit/>
          </a:bodyPr>
          <a:lstStyle/>
          <a:p>
            <a:endParaRPr lang="es-ES"/>
          </a:p>
        </p:txBody>
      </p:sp>
    </p:spTree>
    <p:extLst>
      <p:ext uri="{BB962C8B-B14F-4D97-AF65-F5344CB8AC3E}">
        <p14:creationId xmlns:p14="http://schemas.microsoft.com/office/powerpoint/2010/main" val="276538572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p:txBody>
          <a:bodyPr>
            <a:normAutofit fontScale="90000"/>
          </a:bodyPr>
          <a:lstStyle/>
          <a:p>
            <a:endParaRPr lang="es-ES" dirty="0"/>
          </a:p>
        </p:txBody>
      </p:sp>
      <p:sp>
        <p:nvSpPr>
          <p:cNvPr id="5" name="Marcador de posición de imagen 4"/>
          <p:cNvSpPr>
            <a:spLocks noGrp="1"/>
          </p:cNvSpPr>
          <p:nvPr>
            <p:ph type="pic" idx="1"/>
          </p:nvPr>
        </p:nvSpPr>
        <p:spPr/>
      </p:sp>
      <p:sp>
        <p:nvSpPr>
          <p:cNvPr id="6" name="Marcador de texto 5"/>
          <p:cNvSpPr>
            <a:spLocks noGrp="1"/>
          </p:cNvSpPr>
          <p:nvPr>
            <p:ph type="body" sz="half" idx="2"/>
          </p:nvPr>
        </p:nvSpPr>
        <p:spPr/>
        <p:txBody>
          <a:bodyPr/>
          <a:lstStyle/>
          <a:p>
            <a:endParaRPr lang="es-ES"/>
          </a:p>
        </p:txBody>
      </p:sp>
    </p:spTree>
    <p:extLst>
      <p:ext uri="{BB962C8B-B14F-4D97-AF65-F5344CB8AC3E}">
        <p14:creationId xmlns:p14="http://schemas.microsoft.com/office/powerpoint/2010/main" val="410179874"/>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
  <TotalTime>216</TotalTime>
  <Words>124</Words>
  <Application>Microsoft Macintosh PowerPoint</Application>
  <PresentationFormat>Presentación en pantalla (16:9)</PresentationFormat>
  <Paragraphs>9</Paragraphs>
  <Slides>4</Slides>
  <Notes>1</Notes>
  <HiddenSlides>0</HiddenSlides>
  <MMClips>0</MMClips>
  <ScaleCrop>false</ScaleCrop>
  <HeadingPairs>
    <vt:vector size="4" baseType="variant">
      <vt:variant>
        <vt:lpstr>Tema</vt:lpstr>
      </vt:variant>
      <vt:variant>
        <vt:i4>1</vt:i4>
      </vt:variant>
      <vt:variant>
        <vt:lpstr>Títulos de diapositiva</vt:lpstr>
      </vt:variant>
      <vt:variant>
        <vt:i4>4</vt:i4>
      </vt:variant>
    </vt:vector>
  </HeadingPairs>
  <TitlesOfParts>
    <vt:vector size="5" baseType="lpstr">
      <vt:lpstr>Tema de Office</vt:lpstr>
      <vt:lpstr>Título de la presentación</vt:lpstr>
      <vt:lpstr>Título de la presentación</vt:lpstr>
      <vt:lpstr>Presentación de PowerPoint</vt:lpstr>
      <vt:lpstr>Presentación de PowerPoint</vt:lpstr>
    </vt:vector>
  </TitlesOfParts>
  <Company>Vistad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Jenny Rojas</dc:creator>
  <cp:lastModifiedBy>Jenny Rojas</cp:lastModifiedBy>
  <cp:revision>71</cp:revision>
  <dcterms:created xsi:type="dcterms:W3CDTF">2018-06-28T02:15:01Z</dcterms:created>
  <dcterms:modified xsi:type="dcterms:W3CDTF">2018-06-28T17:28:15Z</dcterms:modified>
</cp:coreProperties>
</file>