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95" r:id="rId4"/>
    <p:sldId id="314" r:id="rId5"/>
    <p:sldId id="315" r:id="rId6"/>
    <p:sldId id="316" r:id="rId7"/>
    <p:sldId id="317" r:id="rId8"/>
    <p:sldId id="318" r:id="rId9"/>
  </p:sldIdLst>
  <p:sldSz cx="12192000" cy="6858000"/>
  <p:notesSz cx="6858000" cy="9144000"/>
  <p:embeddedFontLst>
    <p:embeddedFont>
      <p:font typeface="Calibri" panose="020F0502020204030204" pitchFamily="3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9" roundtripDataSignature="AMtx7mh3Kung8mKAQQz6es+IWl/pu+SZa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Sugey Nayibe Colmenares Trivino" initials="ST" lastIdx="1" clrIdx="6">
    <p:extLst>
      <p:ext uri="{19B8F6BF-5375-455C-9EA6-DF929625EA0E}">
        <p15:presenceInfo xmlns:p15="http://schemas.microsoft.com/office/powerpoint/2012/main" userId="S::colmenaress@javeriana.edu.co::6894f271-2f00-48b8-9afd-daecc606d76c" providerId="AD"/>
      </p:ext>
    </p:extLst>
  </p:cmAuthor>
  <p:cmAuthor id="1" name="Andrea" initials="A" lastIdx="1" clrIdx="0">
    <p:extLst>
      <p:ext uri="{19B8F6BF-5375-455C-9EA6-DF929625EA0E}">
        <p15:presenceInfo xmlns:p15="http://schemas.microsoft.com/office/powerpoint/2012/main" userId="Andrea" providerId="None"/>
      </p:ext>
    </p:extLst>
  </p:cmAuthor>
  <p:cmAuthor id="2" name="Lina Marcela Beltran Serna" initials="LMBS" lastIdx="2" clrIdx="1">
    <p:extLst>
      <p:ext uri="{19B8F6BF-5375-455C-9EA6-DF929625EA0E}">
        <p15:presenceInfo xmlns:p15="http://schemas.microsoft.com/office/powerpoint/2012/main" userId="Lina Marcela Beltran Serna" providerId="None"/>
      </p:ext>
    </p:extLst>
  </p:cmAuthor>
  <p:cmAuthor id="3" name="Diseñador Instruccional 2 - Educación Continua" initials="DC" lastIdx="2" clrIdx="2">
    <p:extLst>
      <p:ext uri="{19B8F6BF-5375-455C-9EA6-DF929625EA0E}">
        <p15:presenceInfo xmlns:p15="http://schemas.microsoft.com/office/powerpoint/2012/main" userId="S::diseinstru2@javeriana.edu.co::9b812100-c675-4e9e-84b7-f09064a3cf75" providerId="AD"/>
      </p:ext>
    </p:extLst>
  </p:cmAuthor>
  <p:cmAuthor id="4" name="Lina Marcela Beltran Serna" initials="LS" lastIdx="3" clrIdx="3">
    <p:extLst>
      <p:ext uri="{19B8F6BF-5375-455C-9EA6-DF929625EA0E}">
        <p15:presenceInfo xmlns:p15="http://schemas.microsoft.com/office/powerpoint/2012/main" userId="S::beltran.lina@javeriana.edu.co::2c4033a3-ae24-4e4b-bbc1-de62bb51b906" providerId="AD"/>
      </p:ext>
    </p:extLst>
  </p:cmAuthor>
  <p:cmAuthor id="5" name="Andrea Carolina Plata Quiroga" initials="AQ" lastIdx="1" clrIdx="4">
    <p:extLst>
      <p:ext uri="{19B8F6BF-5375-455C-9EA6-DF929625EA0E}">
        <p15:presenceInfo xmlns:p15="http://schemas.microsoft.com/office/powerpoint/2012/main" userId="S::andrea.plata@javeriana.edu.co::604ee2d7-93a1-4ad3-ac36-8def67d64dad" providerId="AD"/>
      </p:ext>
    </p:extLst>
  </p:cmAuthor>
  <p:cmAuthor id="6" name="Usuario invitado" initials="Ui" lastIdx="1" clrIdx="5">
    <p:extLst>
      <p:ext uri="{19B8F6BF-5375-455C-9EA6-DF929625EA0E}">
        <p15:presenceInfo xmlns:p15="http://schemas.microsoft.com/office/powerpoint/2012/main" userId="S::urn:spo:anon#6fa44264514851fe2e418f59fa4d8a15903b522258ebac11859eb9bb93f9cdca::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57A8844-5D1A-4DFA-B3B2-11F67FBD4FD1}">
  <a:tblStyle styleId="{457A8844-5D1A-4DFA-B3B2-11F67FBD4FD1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ECC1E491-4053-425E-A89C-8FEB1E408BF0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124" d="100"/>
          <a:sy n="124" d="100"/>
        </p:scale>
        <p:origin x="64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80" Type="http://schemas.openxmlformats.org/officeDocument/2006/relationships/commentAuthors" Target="commentAuthors.xml"/><Relationship Id="rId3" Type="http://schemas.openxmlformats.org/officeDocument/2006/relationships/slide" Target="slides/slide2.xml"/><Relationship Id="rId8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2" Type="http://schemas.openxmlformats.org/officeDocument/2006/relationships/slide" Target="slides/slide1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79" Type="http://customschemas.google.com/relationships/presentationmetadata" Target="metadata"/><Relationship Id="rId5" Type="http://schemas.openxmlformats.org/officeDocument/2006/relationships/slide" Target="slides/slide4.xml"/><Relationship Id="rId82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8" name="Google Shape;9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1513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5"/>
          <p:cNvSpPr txBox="1">
            <a:spLocks noGrp="1"/>
          </p:cNvSpPr>
          <p:nvPr>
            <p:ph type="ctrTitle"/>
          </p:nvPr>
        </p:nvSpPr>
        <p:spPr>
          <a:xfrm>
            <a:off x="1490133" y="1571097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4" name="Google Shape;14;p25"/>
          <p:cNvSpPr txBox="1">
            <a:spLocks noGrp="1"/>
          </p:cNvSpPr>
          <p:nvPr>
            <p:ph type="subTitle" idx="1"/>
          </p:nvPr>
        </p:nvSpPr>
        <p:spPr>
          <a:xfrm>
            <a:off x="1490133" y="4050772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Google Shape;15;p25"/>
          <p:cNvSpPr txBox="1"/>
          <p:nvPr/>
        </p:nvSpPr>
        <p:spPr>
          <a:xfrm>
            <a:off x="0" y="6517696"/>
            <a:ext cx="143693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O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Virtualización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6" name="Google Shape;86;p3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3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8" name="Google Shape;88;p3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9" name="Google Shape;89;p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2" name="Google Shape;92;p3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3" name="Google Shape;93;p3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4" name="Google Shape;94;p3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5" name="Google Shape;95;p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seño personalizado">
  <p:cSld name="Diseño personalizado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6"/>
          <p:cNvSpPr/>
          <p:nvPr/>
        </p:nvSpPr>
        <p:spPr>
          <a:xfrm>
            <a:off x="0" y="0"/>
            <a:ext cx="12192000" cy="6581869"/>
          </a:xfrm>
          <a:prstGeom prst="rect">
            <a:avLst/>
          </a:prstGeom>
          <a:solidFill>
            <a:srgbClr val="F8F8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8" name="Google Shape;18;p26"/>
          <p:cNvGraphicFramePr/>
          <p:nvPr/>
        </p:nvGraphicFramePr>
        <p:xfrm>
          <a:off x="53975" y="79275"/>
          <a:ext cx="12086375" cy="6801515"/>
        </p:xfrm>
        <a:graphic>
          <a:graphicData uri="http://schemas.openxmlformats.org/drawingml/2006/table">
            <a:tbl>
              <a:tblPr>
                <a:noFill/>
                <a:tableStyleId>{457A8844-5D1A-4DFA-B3B2-11F67FBD4FD1}</a:tableStyleId>
              </a:tblPr>
              <a:tblGrid>
                <a:gridCol w="806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5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6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50"/>
                        <a:buFont typeface="Arial"/>
                        <a:buNone/>
                      </a:pPr>
                      <a:endParaRPr sz="1400" u="none" strike="noStrike" cap="none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1E4E7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E4E7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E4E7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E4E7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50"/>
                        <a:buFont typeface="Arial"/>
                        <a:buNone/>
                      </a:pPr>
                      <a:endParaRPr sz="1400" u="none" strike="noStrike" cap="none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1E4E7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E4E7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E4E7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E4E7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5775"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50"/>
                        <a:buFont typeface="Arial"/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1E4E7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E4E7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E4E7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E4E7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5"/>
                        <a:buFont typeface="Arial"/>
                        <a:buNone/>
                      </a:pPr>
                      <a:endParaRPr sz="1300" b="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1E4E7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E4E7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E4E7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E4E7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1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5"/>
                        <a:buFont typeface="Arial"/>
                        <a:buNone/>
                      </a:pPr>
                      <a:endParaRPr sz="1300" b="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1E4E7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E4E7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E4E7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E4E7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554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5"/>
                        <a:buFont typeface="Arial"/>
                        <a:buNone/>
                      </a:pPr>
                      <a:endParaRPr sz="1300" b="0" u="none" strike="noStrike" cap="none"/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5"/>
                        <a:buFont typeface="Arial"/>
                        <a:buNone/>
                      </a:pPr>
                      <a:endParaRPr sz="1300" b="0" u="none" strike="noStrike" cap="none"/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5"/>
                        <a:buFont typeface="Arial"/>
                        <a:buNone/>
                      </a:pPr>
                      <a:endParaRPr sz="1300" b="0" u="none" strike="noStrike" cap="none"/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5"/>
                        <a:buFont typeface="Arial"/>
                        <a:buNone/>
                      </a:pPr>
                      <a:endParaRPr sz="1300" b="0" u="none" strike="noStrike" cap="none"/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5"/>
                        <a:buFont typeface="Arial"/>
                        <a:buNone/>
                      </a:pPr>
                      <a:endParaRPr sz="1300" b="0" u="none" strike="noStrike" cap="none"/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5"/>
                        <a:buFont typeface="Arial"/>
                        <a:buNone/>
                      </a:pPr>
                      <a:endParaRPr sz="1300" b="0" u="none" strike="noStrike" cap="none"/>
                    </a:p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5"/>
                        <a:buFont typeface="Arial"/>
                        <a:buNone/>
                      </a:pPr>
                      <a:endParaRPr sz="1300" b="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1E4E7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1E4E7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1E4E7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1E4E7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9" name="Google Shape;19;p26"/>
          <p:cNvSpPr txBox="1">
            <a:spLocks noGrp="1"/>
          </p:cNvSpPr>
          <p:nvPr>
            <p:ph type="body" idx="1"/>
          </p:nvPr>
        </p:nvSpPr>
        <p:spPr>
          <a:xfrm>
            <a:off x="152400" y="453702"/>
            <a:ext cx="7831138" cy="5757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0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" name="Google Shape;20;p26"/>
          <p:cNvSpPr txBox="1"/>
          <p:nvPr/>
        </p:nvSpPr>
        <p:spPr>
          <a:xfrm>
            <a:off x="8139642" y="100111"/>
            <a:ext cx="122142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1400"/>
              <a:buFont typeface="Arial"/>
              <a:buNone/>
            </a:pPr>
            <a:r>
              <a:rPr lang="es-CO" sz="1400" b="1" i="0" u="none" strike="noStrike" cap="non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Instrucciones:</a:t>
            </a:r>
            <a:endParaRPr sz="1800" b="1" i="0" u="none" strike="noStrike" cap="none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26"/>
          <p:cNvSpPr txBox="1">
            <a:spLocks noGrp="1"/>
          </p:cNvSpPr>
          <p:nvPr>
            <p:ph type="body" idx="2"/>
          </p:nvPr>
        </p:nvSpPr>
        <p:spPr>
          <a:xfrm>
            <a:off x="8187776" y="554821"/>
            <a:ext cx="3852000" cy="4525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0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p26"/>
          <p:cNvSpPr txBox="1"/>
          <p:nvPr/>
        </p:nvSpPr>
        <p:spPr>
          <a:xfrm>
            <a:off x="53975" y="6550222"/>
            <a:ext cx="2979511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100"/>
              <a:buFont typeface="Arial"/>
              <a:buNone/>
            </a:pPr>
            <a:r>
              <a:rPr lang="es-CO" sz="11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Anexe la url del recurso  - moodlerooms</a:t>
            </a:r>
            <a:endParaRPr sz="1400" b="1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26"/>
          <p:cNvSpPr txBox="1"/>
          <p:nvPr/>
        </p:nvSpPr>
        <p:spPr>
          <a:xfrm>
            <a:off x="8118062" y="5091899"/>
            <a:ext cx="3942169" cy="305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Arial"/>
              <a:buNone/>
            </a:pPr>
            <a:r>
              <a:rPr lang="es-CO" sz="13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Seleccione el proceso a quien va dirigida la instrucción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endParaRPr sz="13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4" name="Google Shape;24;p26"/>
          <p:cNvGraphicFramePr/>
          <p:nvPr/>
        </p:nvGraphicFramePr>
        <p:xfrm>
          <a:off x="8240153" y="5534704"/>
          <a:ext cx="3799625" cy="1143050"/>
        </p:xfrm>
        <a:graphic>
          <a:graphicData uri="http://schemas.openxmlformats.org/drawingml/2006/table">
            <a:tbl>
              <a:tblPr firstRow="1" bandRow="1">
                <a:noFill/>
                <a:tableStyleId>{ECC1E491-4053-425E-A89C-8FEB1E408BF0}</a:tableStyleId>
              </a:tblPr>
              <a:tblGrid>
                <a:gridCol w="180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6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s-CO" sz="9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Diseño académico</a:t>
                      </a:r>
                      <a:endParaRPr sz="9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2060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sz="9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002060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s-CO" sz="9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Diseño Instruccional</a:t>
                      </a:r>
                      <a:endParaRPr sz="9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2060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sz="9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002060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s-CO" sz="9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Diseño multimedia</a:t>
                      </a:r>
                      <a:endParaRPr sz="9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2060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sz="9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002060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95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s-CO" sz="9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Corrección de estilo</a:t>
                      </a:r>
                      <a:endParaRPr sz="9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2060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sz="9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002060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95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Calibri"/>
                        <a:buNone/>
                      </a:pPr>
                      <a:r>
                        <a:rPr lang="es-CO" sz="9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Configuración en plataforma</a:t>
                      </a:r>
                      <a:endParaRPr sz="9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2060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sz="9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002060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5" name="Google Shape;25;p26"/>
          <p:cNvSpPr txBox="1">
            <a:spLocks noGrp="1"/>
          </p:cNvSpPr>
          <p:nvPr>
            <p:ph type="body" idx="3"/>
          </p:nvPr>
        </p:nvSpPr>
        <p:spPr>
          <a:xfrm>
            <a:off x="2514600" y="6580906"/>
            <a:ext cx="5486400" cy="230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921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Google Shape;26;p26"/>
          <p:cNvSpPr txBox="1">
            <a:spLocks noGrp="1"/>
          </p:cNvSpPr>
          <p:nvPr>
            <p:ph type="body" idx="4"/>
          </p:nvPr>
        </p:nvSpPr>
        <p:spPr>
          <a:xfrm>
            <a:off x="1000126" y="79276"/>
            <a:ext cx="7067334" cy="359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26"/>
          <p:cNvSpPr txBox="1"/>
          <p:nvPr/>
        </p:nvSpPr>
        <p:spPr>
          <a:xfrm>
            <a:off x="53975" y="114278"/>
            <a:ext cx="104285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1400"/>
              <a:buFont typeface="Arial"/>
              <a:buNone/>
            </a:pPr>
            <a:r>
              <a:rPr lang="es-CO" sz="1400" b="1" i="0" u="none" strike="noStrike" cap="non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Ubicación |</a:t>
            </a:r>
            <a:endParaRPr sz="1800" b="1" i="0" u="none" strike="noStrike" cap="none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26"/>
          <p:cNvSpPr txBox="1"/>
          <p:nvPr/>
        </p:nvSpPr>
        <p:spPr>
          <a:xfrm>
            <a:off x="84594" y="6200630"/>
            <a:ext cx="127464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400"/>
              <a:buFont typeface="Arial"/>
              <a:buNone/>
            </a:pPr>
            <a:r>
              <a:rPr lang="es-CO" sz="14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Solicitado por:  </a:t>
            </a:r>
            <a:endParaRPr sz="1800" b="1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26"/>
          <p:cNvSpPr txBox="1">
            <a:spLocks noGrp="1"/>
          </p:cNvSpPr>
          <p:nvPr>
            <p:ph type="body" idx="5"/>
          </p:nvPr>
        </p:nvSpPr>
        <p:spPr>
          <a:xfrm>
            <a:off x="1232482" y="6265299"/>
            <a:ext cx="6762167" cy="251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Google Shape;30;p26"/>
          <p:cNvSpPr txBox="1">
            <a:spLocks noGrp="1"/>
          </p:cNvSpPr>
          <p:nvPr>
            <p:ph type="body" idx="6"/>
          </p:nvPr>
        </p:nvSpPr>
        <p:spPr>
          <a:xfrm>
            <a:off x="10073640" y="5534025"/>
            <a:ext cx="1842135" cy="2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Google Shape;31;p26"/>
          <p:cNvSpPr txBox="1">
            <a:spLocks noGrp="1"/>
          </p:cNvSpPr>
          <p:nvPr>
            <p:ph type="body" idx="7"/>
          </p:nvPr>
        </p:nvSpPr>
        <p:spPr>
          <a:xfrm>
            <a:off x="10074275" y="5784850"/>
            <a:ext cx="1844675" cy="2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8575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Google Shape;32;p26"/>
          <p:cNvSpPr txBox="1">
            <a:spLocks noGrp="1"/>
          </p:cNvSpPr>
          <p:nvPr>
            <p:ph type="body" idx="8"/>
          </p:nvPr>
        </p:nvSpPr>
        <p:spPr>
          <a:xfrm>
            <a:off x="10074275" y="6016625"/>
            <a:ext cx="1841500" cy="2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Google Shape;33;p26"/>
          <p:cNvSpPr txBox="1">
            <a:spLocks noGrp="1"/>
          </p:cNvSpPr>
          <p:nvPr>
            <p:ph type="body" idx="9"/>
          </p:nvPr>
        </p:nvSpPr>
        <p:spPr>
          <a:xfrm>
            <a:off x="10074275" y="6242050"/>
            <a:ext cx="1841500" cy="2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Google Shape;34;p26"/>
          <p:cNvSpPr txBox="1">
            <a:spLocks noGrp="1"/>
          </p:cNvSpPr>
          <p:nvPr>
            <p:ph type="body" idx="13"/>
          </p:nvPr>
        </p:nvSpPr>
        <p:spPr>
          <a:xfrm>
            <a:off x="10074275" y="6475413"/>
            <a:ext cx="1841500" cy="2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18845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>
  <p:cSld name="Título y objeto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7"/>
          <p:cNvSpPr txBox="1">
            <a:spLocks noGrp="1"/>
          </p:cNvSpPr>
          <p:nvPr>
            <p:ph type="title"/>
          </p:nvPr>
        </p:nvSpPr>
        <p:spPr>
          <a:xfrm>
            <a:off x="0" y="1059"/>
            <a:ext cx="4241800" cy="430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7" name="Google Shape;37;p27"/>
          <p:cNvSpPr txBox="1">
            <a:spLocks noGrp="1"/>
          </p:cNvSpPr>
          <p:nvPr>
            <p:ph type="body" idx="1"/>
          </p:nvPr>
        </p:nvSpPr>
        <p:spPr>
          <a:xfrm>
            <a:off x="0" y="541866"/>
            <a:ext cx="12192000" cy="631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Google Shape;38;p27"/>
          <p:cNvSpPr txBox="1">
            <a:spLocks noGrp="1"/>
          </p:cNvSpPr>
          <p:nvPr>
            <p:ph type="body" idx="2"/>
          </p:nvPr>
        </p:nvSpPr>
        <p:spPr>
          <a:xfrm>
            <a:off x="4351338" y="0"/>
            <a:ext cx="4632325" cy="43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317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1" name="Google Shape;41;p2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Google Shape;42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Google Shape;43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" name="Google Shape;44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7" name="Google Shape;47;p2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Google Shape;48;p2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" name="Google Shape;49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Google Shape;50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1" name="Google Shape;51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4" name="Google Shape;54;p3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Google Shape;55;p3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Google Shape;56;p3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7" name="Google Shape;57;p3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8" name="Google Shape;58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9" name="Google Shape;59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Google Shape;60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3" name="Google Shape;63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4" name="Google Shape;64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5" name="Google Shape;65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8" name="Google Shape;68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9" name="Google Shape;69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3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2" name="Google Shape;72;p3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3" name="Google Shape;73;p3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4" name="Google Shape;74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Google Shape;75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Google Shape;76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9" name="Google Shape;79;p3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0" name="Google Shape;80;p3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1" name="Google Shape;81;p3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2" name="Google Shape;82;p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Google Shape;83;p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"/>
          <p:cNvSpPr txBox="1">
            <a:spLocks noGrp="1"/>
          </p:cNvSpPr>
          <p:nvPr>
            <p:ph type="ctrTitle"/>
          </p:nvPr>
        </p:nvSpPr>
        <p:spPr>
          <a:xfrm>
            <a:off x="1490133" y="1571097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lvl="0"/>
            <a:r>
              <a:rPr lang="es-CO" sz="4500" dirty="0"/>
              <a:t>Curso </a:t>
            </a:r>
            <a:r>
              <a:rPr lang="es-CO" sz="4500" b="1" dirty="0"/>
              <a:t>/ Progrma </a:t>
            </a:r>
            <a:endParaRPr sz="45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"/>
          <p:cNvSpPr txBox="1">
            <a:spLocks noGrp="1"/>
          </p:cNvSpPr>
          <p:nvPr>
            <p:ph type="subTitle" idx="1"/>
          </p:nvPr>
        </p:nvSpPr>
        <p:spPr>
          <a:xfrm>
            <a:off x="1490133" y="4050772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s-ES" dirty="0"/>
              <a:t>Enlace del guion 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s-ES" dirty="0"/>
              <a:t>Enlace plataforma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"/>
          <p:cNvSpPr txBox="1">
            <a:spLocks noGrp="1"/>
          </p:cNvSpPr>
          <p:nvPr>
            <p:ph type="ctrTitle"/>
          </p:nvPr>
        </p:nvSpPr>
        <p:spPr>
          <a:xfrm>
            <a:off x="3792250" y="348700"/>
            <a:ext cx="8399700" cy="12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s-CO" sz="4800"/>
              <a:t>Recomendaciones generales</a:t>
            </a:r>
            <a:endParaRPr sz="4800"/>
          </a:p>
        </p:txBody>
      </p:sp>
      <p:sp>
        <p:nvSpPr>
          <p:cNvPr id="107" name="Google Shape;107;p2"/>
          <p:cNvSpPr txBox="1">
            <a:spLocks noGrp="1"/>
          </p:cNvSpPr>
          <p:nvPr>
            <p:ph type="subTitle" idx="1"/>
          </p:nvPr>
        </p:nvSpPr>
        <p:spPr>
          <a:xfrm>
            <a:off x="360425" y="1561300"/>
            <a:ext cx="11514300" cy="493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17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400"/>
              <a:buChar char="●"/>
            </a:pPr>
            <a:endParaRPr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EB2F5-6A1B-5CD5-2CBE-E584F04E6D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err="1"/>
              <a:t>Módulo</a:t>
            </a:r>
            <a:r>
              <a:rPr lang="en-US"/>
              <a:t> 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5F923D-DAA8-1C8A-9954-19BA8541AF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28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728E904-F8F5-DECA-ED34-EDC1FC9AB6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789653-38C0-DE6C-7749-598BD955AB7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8187776" y="554821"/>
            <a:ext cx="3852000" cy="452517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8A7559-2B04-6C8E-B425-75DC6C34CD42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EAC695-6AE5-4043-55FF-BBBD0A6A9755}"/>
              </a:ext>
            </a:extLst>
          </p:cNvPr>
          <p:cNvSpPr>
            <a:spLocks noGrp="1"/>
          </p:cNvSpPr>
          <p:nvPr>
            <p:ph type="body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C3B238E-47CF-E636-27C1-47C2478A9E89}"/>
              </a:ext>
            </a:extLst>
          </p:cNvPr>
          <p:cNvSpPr>
            <a:spLocks noGrp="1"/>
          </p:cNvSpPr>
          <p:nvPr>
            <p:ph type="body" idx="5"/>
          </p:nvPr>
        </p:nvSpPr>
        <p:spPr/>
        <p:txBody>
          <a:bodyPr/>
          <a:lstStyle/>
          <a:p>
            <a:r>
              <a:rPr lang="en-US"/>
              <a:t>Andrea Plata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26B754F-B0BD-B3AF-042E-79CCDB06584E}"/>
              </a:ext>
            </a:extLst>
          </p:cNvPr>
          <p:cNvSpPr>
            <a:spLocks noGrp="1"/>
          </p:cNvSpPr>
          <p:nvPr>
            <p:ph type="body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27329A-C8C5-AAE6-0285-AB98ECA265B0}"/>
              </a:ext>
            </a:extLst>
          </p:cNvPr>
          <p:cNvSpPr>
            <a:spLocks noGrp="1"/>
          </p:cNvSpPr>
          <p:nvPr>
            <p:ph type="body" idx="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F9D3A92-CDD9-DDD1-81D8-807A0BD45BC5}"/>
              </a:ext>
            </a:extLst>
          </p:cNvPr>
          <p:cNvSpPr>
            <a:spLocks noGrp="1"/>
          </p:cNvSpPr>
          <p:nvPr>
            <p:ph type="body" idx="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1F8D624-23D3-248E-FC02-BE9D5F64E250}"/>
              </a:ext>
            </a:extLst>
          </p:cNvPr>
          <p:cNvSpPr>
            <a:spLocks noGrp="1"/>
          </p:cNvSpPr>
          <p:nvPr>
            <p:ph type="body" idx="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B9D2CDC-2DAB-B5E3-4457-B671F8A8D0D5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817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EB2F5-6A1B-5CD5-2CBE-E584F04E6D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Módulo</a:t>
            </a:r>
            <a:r>
              <a:rPr lang="en-US" dirty="0"/>
              <a:t>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5F923D-DAA8-1C8A-9954-19BA8541AF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724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728E904-F8F5-DECA-ED34-EDC1FC9AB6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789653-38C0-DE6C-7749-598BD955AB7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8187776" y="554821"/>
            <a:ext cx="3852000" cy="452517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8A7559-2B04-6C8E-B425-75DC6C34CD42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EAC695-6AE5-4043-55FF-BBBD0A6A9755}"/>
              </a:ext>
            </a:extLst>
          </p:cNvPr>
          <p:cNvSpPr>
            <a:spLocks noGrp="1"/>
          </p:cNvSpPr>
          <p:nvPr>
            <p:ph type="body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C3B238E-47CF-E636-27C1-47C2478A9E89}"/>
              </a:ext>
            </a:extLst>
          </p:cNvPr>
          <p:cNvSpPr>
            <a:spLocks noGrp="1"/>
          </p:cNvSpPr>
          <p:nvPr>
            <p:ph type="body" idx="5"/>
          </p:nvPr>
        </p:nvSpPr>
        <p:spPr/>
        <p:txBody>
          <a:bodyPr/>
          <a:lstStyle/>
          <a:p>
            <a:r>
              <a:rPr lang="en-US"/>
              <a:t>Andrea Plata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26B754F-B0BD-B3AF-042E-79CCDB06584E}"/>
              </a:ext>
            </a:extLst>
          </p:cNvPr>
          <p:cNvSpPr>
            <a:spLocks noGrp="1"/>
          </p:cNvSpPr>
          <p:nvPr>
            <p:ph type="body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27329A-C8C5-AAE6-0285-AB98ECA265B0}"/>
              </a:ext>
            </a:extLst>
          </p:cNvPr>
          <p:cNvSpPr>
            <a:spLocks noGrp="1"/>
          </p:cNvSpPr>
          <p:nvPr>
            <p:ph type="body" idx="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F9D3A92-CDD9-DDD1-81D8-807A0BD45BC5}"/>
              </a:ext>
            </a:extLst>
          </p:cNvPr>
          <p:cNvSpPr>
            <a:spLocks noGrp="1"/>
          </p:cNvSpPr>
          <p:nvPr>
            <p:ph type="body" idx="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1F8D624-23D3-248E-FC02-BE9D5F64E250}"/>
              </a:ext>
            </a:extLst>
          </p:cNvPr>
          <p:cNvSpPr>
            <a:spLocks noGrp="1"/>
          </p:cNvSpPr>
          <p:nvPr>
            <p:ph type="body" idx="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B9D2CDC-2DAB-B5E3-4457-B671F8A8D0D5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736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EB2F5-6A1B-5CD5-2CBE-E584F04E6D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Módulo</a:t>
            </a:r>
            <a:r>
              <a:rPr lang="en-US" dirty="0"/>
              <a:t>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5F923D-DAA8-1C8A-9954-19BA8541AF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134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728E904-F8F5-DECA-ED34-EDC1FC9AB6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789653-38C0-DE6C-7749-598BD955AB7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8187776" y="554821"/>
            <a:ext cx="3852000" cy="452517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8A7559-2B04-6C8E-B425-75DC6C34CD42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EAC695-6AE5-4043-55FF-BBBD0A6A9755}"/>
              </a:ext>
            </a:extLst>
          </p:cNvPr>
          <p:cNvSpPr>
            <a:spLocks noGrp="1"/>
          </p:cNvSpPr>
          <p:nvPr>
            <p:ph type="body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C3B238E-47CF-E636-27C1-47C2478A9E89}"/>
              </a:ext>
            </a:extLst>
          </p:cNvPr>
          <p:cNvSpPr>
            <a:spLocks noGrp="1"/>
          </p:cNvSpPr>
          <p:nvPr>
            <p:ph type="body" idx="5"/>
          </p:nvPr>
        </p:nvSpPr>
        <p:spPr/>
        <p:txBody>
          <a:bodyPr/>
          <a:lstStyle/>
          <a:p>
            <a:r>
              <a:rPr lang="en-US"/>
              <a:t>Andrea Plata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26B754F-B0BD-B3AF-042E-79CCDB06584E}"/>
              </a:ext>
            </a:extLst>
          </p:cNvPr>
          <p:cNvSpPr>
            <a:spLocks noGrp="1"/>
          </p:cNvSpPr>
          <p:nvPr>
            <p:ph type="body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27329A-C8C5-AAE6-0285-AB98ECA265B0}"/>
              </a:ext>
            </a:extLst>
          </p:cNvPr>
          <p:cNvSpPr>
            <a:spLocks noGrp="1"/>
          </p:cNvSpPr>
          <p:nvPr>
            <p:ph type="body" idx="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F9D3A92-CDD9-DDD1-81D8-807A0BD45BC5}"/>
              </a:ext>
            </a:extLst>
          </p:cNvPr>
          <p:cNvSpPr>
            <a:spLocks noGrp="1"/>
          </p:cNvSpPr>
          <p:nvPr>
            <p:ph type="body" idx="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1F8D624-23D3-248E-FC02-BE9D5F64E250}"/>
              </a:ext>
            </a:extLst>
          </p:cNvPr>
          <p:cNvSpPr>
            <a:spLocks noGrp="1"/>
          </p:cNvSpPr>
          <p:nvPr>
            <p:ph type="body" idx="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B9D2CDC-2DAB-B5E3-4457-B671F8A8D0D5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1965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22</Words>
  <Application>Microsoft Macintosh PowerPoint</Application>
  <PresentationFormat>Panorámica</PresentationFormat>
  <Paragraphs>10</Paragraphs>
  <Slides>8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Calibri</vt:lpstr>
      <vt:lpstr>Arial</vt:lpstr>
      <vt:lpstr>Tema de Office</vt:lpstr>
      <vt:lpstr>Curso / Progrma </vt:lpstr>
      <vt:lpstr>Recomendaciones generales</vt:lpstr>
      <vt:lpstr>Módulo 0</vt:lpstr>
      <vt:lpstr>Presentación de PowerPoint</vt:lpstr>
      <vt:lpstr>Módulo 1</vt:lpstr>
      <vt:lpstr>Presentación de PowerPoint</vt:lpstr>
      <vt:lpstr>Módulo 2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</dc:title>
  <dc:creator>Caro Garzón E</dc:creator>
  <cp:lastModifiedBy>Andrea Carolina Plata Quiroga</cp:lastModifiedBy>
  <cp:revision>4</cp:revision>
  <dcterms:modified xsi:type="dcterms:W3CDTF">2022-11-23T14:51:00Z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0x010100A7B1D7385E5054419CDBB7D6B27D7C38</vt:lpwstr>
  </property>
</Properties>
</file>